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9" r:id="rId5"/>
    <p:sldId id="260" r:id="rId6"/>
    <p:sldId id="261" r:id="rId7"/>
    <p:sldId id="287" r:id="rId8"/>
    <p:sldId id="263" r:id="rId9"/>
    <p:sldId id="264" r:id="rId10"/>
    <p:sldId id="288" r:id="rId11"/>
    <p:sldId id="266" r:id="rId12"/>
    <p:sldId id="267" r:id="rId13"/>
    <p:sldId id="277" r:id="rId14"/>
    <p:sldId id="269" r:id="rId15"/>
    <p:sldId id="270" r:id="rId16"/>
    <p:sldId id="286" r:id="rId17"/>
    <p:sldId id="272" r:id="rId18"/>
    <p:sldId id="273" r:id="rId19"/>
    <p:sldId id="285" r:id="rId20"/>
    <p:sldId id="275" r:id="rId21"/>
    <p:sldId id="276" r:id="rId22"/>
    <p:sldId id="284" r:id="rId23"/>
    <p:sldId id="278" r:id="rId24"/>
    <p:sldId id="279" r:id="rId25"/>
    <p:sldId id="280" r:id="rId26"/>
    <p:sldId id="281" r:id="rId27"/>
    <p:sldId id="282" r:id="rId28"/>
    <p:sldId id="283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1"/>
    <p:restoredTop sz="94685"/>
  </p:normalViewPr>
  <p:slideViewPr>
    <p:cSldViewPr snapToGrid="0" snapToObjects="1">
      <p:cViewPr varScale="1">
        <p:scale>
          <a:sx n="85" d="100"/>
          <a:sy n="8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917700"/>
            <a:ext cx="10464800" cy="2794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165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42799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000">
                <a:solidFill>
                  <a:srgbClr val="45A7DE"/>
                </a:solidFill>
              </a:defRPr>
            </a:lvl1pPr>
          </a:lstStyle>
          <a:p>
            <a:r>
              <a:t>« Saisissez une citation ici. »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</a:lstStyle>
          <a:p>
            <a:r>
              <a:t>-Gilles Allain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307138" y="649152"/>
            <a:ext cx="10401301" cy="58563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604000"/>
            <a:ext cx="10464800" cy="1651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3312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72250" y="812800"/>
            <a:ext cx="5753100" cy="7670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81000" y="1409700"/>
            <a:ext cx="58674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81000" y="4787900"/>
            <a:ext cx="5867400" cy="372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7277100" y="2578100"/>
            <a:ext cx="4457700" cy="594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461000" cy="57150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1pPr>
            <a:lvl2pPr marL="889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2pPr>
            <a:lvl3pPr marL="1333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3pPr>
            <a:lvl4pPr marL="1778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4pPr>
            <a:lvl5pPr marL="2222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 rot="21600000">
            <a:off x="7063543" y="473144"/>
            <a:ext cx="5554134" cy="4165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 rot="21600000">
            <a:off x="7095370" y="5018682"/>
            <a:ext cx="5520268" cy="4140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266700" y="482600"/>
            <a:ext cx="6502400" cy="86698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01" y="9271000"/>
            <a:ext cx="374905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63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27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190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254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317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381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444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508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571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46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slide" Target="slide13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iage-en-ligne.net/dessin-a-colorier/oeufs-de-paques-fleurs-zigzag-125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kladata.com/d3iB4tENjKpYz6Ui-c9nIeGKtHk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>
            <a:hlinkClick r:id="" action="ppaction://hlinkshowjump?jump=nextslide"/>
          </p:cNvPr>
          <p:cNvSpPr/>
          <p:nvPr/>
        </p:nvSpPr>
        <p:spPr>
          <a:xfrm>
            <a:off x="9721655" y="7510817"/>
            <a:ext cx="2353221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47535" y="168907"/>
            <a:ext cx="9958115" cy="6642264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494055" y="6361777"/>
            <a:ext cx="1201669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chemeClr val="accent4"/>
                </a:solidFill>
              </a:defRPr>
            </a:lvl1pPr>
          </a:lstStyle>
          <a:p>
            <a:r>
              <a:t>Jeu interactif sur le dénombrement</a:t>
            </a:r>
          </a:p>
        </p:txBody>
      </p:sp>
      <p:pic>
        <p:nvPicPr>
          <p:cNvPr id="122" name="Mon morceau 3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294035" y="2629061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204745" y="9284613"/>
            <a:ext cx="962383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Odile Faggion (d’après un jeu trouvé sur le site de la BDRP :https://www.bdrp.ch/etiquette/jeu-interactif)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68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0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ctrTitle"/>
          </p:nvPr>
        </p:nvSpPr>
        <p:spPr>
          <a:xfrm>
            <a:off x="1270000" y="134911"/>
            <a:ext cx="10464800" cy="17319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557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Compte</a:t>
            </a:r>
            <a:r>
              <a:rPr dirty="0"/>
              <a:t> le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lapins</a:t>
            </a:r>
            <a:r>
              <a:rPr dirty="0"/>
              <a:t> </a:t>
            </a:r>
          </a:p>
        </p:txBody>
      </p:sp>
      <p:pic>
        <p:nvPicPr>
          <p:cNvPr id="204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735" y="2178165"/>
            <a:ext cx="1237151" cy="173635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6" name="Mon morceau 6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85344" y="620684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735" y="4783324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1182" y="4762499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7378" y="1792974"/>
            <a:ext cx="1237151" cy="17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7378" y="4008624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7020" y="4783324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185" y="2446524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60455" y="1792974"/>
            <a:ext cx="1237151" cy="17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183" y="4176096"/>
            <a:ext cx="1237151" cy="17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1909" y="1792974"/>
            <a:ext cx="1237151" cy="17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1182" y="2446524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735" y="7388483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07378" y="6632033"/>
            <a:ext cx="1237151" cy="173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7020" y="7388483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183" y="6888827"/>
            <a:ext cx="1237151" cy="173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rabbit-30479_960_7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60455" y="6119283"/>
            <a:ext cx="1237151" cy="1736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68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270000" y="524656"/>
            <a:ext cx="10464800" cy="19476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224" name="Shape 224">
            <a:hlinkClick r:id="rId4" action="ppaction://hlinksldjump"/>
          </p:cNvPr>
          <p:cNvSpPr/>
          <p:nvPr/>
        </p:nvSpPr>
        <p:spPr>
          <a:xfrm>
            <a:off x="10370347" y="4185036"/>
            <a:ext cx="106967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21</a:t>
            </a:r>
          </a:p>
        </p:txBody>
      </p:sp>
      <p:sp>
        <p:nvSpPr>
          <p:cNvPr id="225" name="Shape 225">
            <a:hlinkClick r:id="rId5" action="ppaction://hlinksldjump"/>
          </p:cNvPr>
          <p:cNvSpPr/>
          <p:nvPr/>
        </p:nvSpPr>
        <p:spPr>
          <a:xfrm>
            <a:off x="3811321" y="4185036"/>
            <a:ext cx="101803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16</a:t>
            </a:r>
          </a:p>
        </p:txBody>
      </p:sp>
      <p:sp>
        <p:nvSpPr>
          <p:cNvPr id="226" name="Shape 226">
            <a:hlinkClick r:id="rId4" action="ppaction://hlinksldjump"/>
          </p:cNvPr>
          <p:cNvSpPr/>
          <p:nvPr/>
        </p:nvSpPr>
        <p:spPr>
          <a:xfrm>
            <a:off x="6983621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17</a:t>
            </a:r>
          </a:p>
        </p:txBody>
      </p:sp>
      <p:sp>
        <p:nvSpPr>
          <p:cNvPr id="227" name="Shape 227">
            <a:hlinkClick r:id="rId4" action="ppaction://hlinksldjump"/>
          </p:cNvPr>
          <p:cNvSpPr/>
          <p:nvPr/>
        </p:nvSpPr>
        <p:spPr>
          <a:xfrm>
            <a:off x="1114320" y="4185036"/>
            <a:ext cx="69246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9</a:t>
            </a:r>
          </a:p>
        </p:txBody>
      </p:sp>
      <p:pic>
        <p:nvPicPr>
          <p:cNvPr id="228" name="Mon morceau 4.m4a"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14320" y="7615004"/>
            <a:ext cx="1163140" cy="1367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122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ctrTitle"/>
          </p:nvPr>
        </p:nvSpPr>
        <p:spPr>
          <a:xfrm>
            <a:off x="1270000" y="974360"/>
            <a:ext cx="10464800" cy="8925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9937">
              <a:defRPr sz="7031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Compte</a:t>
            </a:r>
            <a:r>
              <a:rPr dirty="0"/>
              <a:t> le </a:t>
            </a:r>
            <a:r>
              <a:rPr dirty="0" err="1"/>
              <a:t>nombre</a:t>
            </a:r>
            <a:r>
              <a:rPr dirty="0"/>
              <a:t> </a:t>
            </a:r>
            <a:r>
              <a:rPr dirty="0" err="1"/>
              <a:t>d’oeufs</a:t>
            </a:r>
            <a:r>
              <a:rPr dirty="0"/>
              <a:t> </a:t>
            </a:r>
          </a:p>
        </p:txBody>
      </p:sp>
      <p:sp>
        <p:nvSpPr>
          <p:cNvPr id="237" name="Shape 237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8558" y="2707129"/>
            <a:ext cx="1830633" cy="2089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0569" y="2707129"/>
            <a:ext cx="1830633" cy="2089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9115" y="2707129"/>
            <a:ext cx="1830632" cy="2089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819" y="5090251"/>
            <a:ext cx="1830633" cy="208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1461" y="5090251"/>
            <a:ext cx="1830633" cy="208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0007" y="5090251"/>
            <a:ext cx="1830632" cy="208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49936" y="5090251"/>
            <a:ext cx="1830632" cy="208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3955" y="7328030"/>
            <a:ext cx="1830633" cy="2089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5870" y="7199634"/>
            <a:ext cx="1830633" cy="2089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Mon morceau 10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044576" y="408800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29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1270000" y="719528"/>
            <a:ext cx="10464800" cy="17527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250" name="Shape 250">
            <a:hlinkClick r:id="rId4" action="ppaction://hlinksldjump"/>
          </p:cNvPr>
          <p:cNvSpPr/>
          <p:nvPr/>
        </p:nvSpPr>
        <p:spPr>
          <a:xfrm>
            <a:off x="10580879" y="4185036"/>
            <a:ext cx="868723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11</a:t>
            </a:r>
          </a:p>
        </p:txBody>
      </p:sp>
      <p:sp>
        <p:nvSpPr>
          <p:cNvPr id="251" name="Shape 251">
            <a:hlinkClick r:id="rId4" action="ppaction://hlinksldjump"/>
          </p:cNvPr>
          <p:cNvSpPr/>
          <p:nvPr/>
        </p:nvSpPr>
        <p:spPr>
          <a:xfrm>
            <a:off x="4175002" y="4185036"/>
            <a:ext cx="69246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5</a:t>
            </a:r>
          </a:p>
        </p:txBody>
      </p:sp>
      <p:sp>
        <p:nvSpPr>
          <p:cNvPr id="252" name="Shape 252">
            <a:hlinkClick r:id="rId5" action="ppaction://hlinksldjump"/>
          </p:cNvPr>
          <p:cNvSpPr/>
          <p:nvPr/>
        </p:nvSpPr>
        <p:spPr>
          <a:xfrm>
            <a:off x="7245596" y="4185036"/>
            <a:ext cx="69246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9</a:t>
            </a:r>
          </a:p>
        </p:txBody>
      </p:sp>
      <p:sp>
        <p:nvSpPr>
          <p:cNvPr id="253" name="Shape 253">
            <a:hlinkClick r:id="rId4" action="ppaction://hlinksldjump"/>
          </p:cNvPr>
          <p:cNvSpPr/>
          <p:nvPr/>
        </p:nvSpPr>
        <p:spPr>
          <a:xfrm>
            <a:off x="1287834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3</a:t>
            </a:r>
          </a:p>
        </p:txBody>
      </p:sp>
      <p:pic>
        <p:nvPicPr>
          <p:cNvPr id="254" name="Mon morceau 11.m4a"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70000" y="7764906"/>
            <a:ext cx="1049228" cy="1296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45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3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ctrTitle"/>
          </p:nvPr>
        </p:nvSpPr>
        <p:spPr>
          <a:xfrm>
            <a:off x="1270000" y="884164"/>
            <a:ext cx="10464800" cy="9827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3991">
              <a:defRPr sz="6004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Compte</a:t>
            </a:r>
            <a:r>
              <a:rPr dirty="0"/>
              <a:t> le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carottes</a:t>
            </a:r>
            <a:r>
              <a:rPr dirty="0"/>
              <a:t> </a:t>
            </a:r>
          </a:p>
        </p:txBody>
      </p:sp>
      <p:sp>
        <p:nvSpPr>
          <p:cNvPr id="263" name="Shape 263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8538" y="1903533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6633" y="1903533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Mon morceau 12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56782" y="73609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7964" y="2009038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9295" y="2009038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0626" y="2009038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9278" y="4551488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9278" y="6891284"/>
            <a:ext cx="1848872" cy="261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43797" y="4551488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5729" y="6891284"/>
            <a:ext cx="1848871" cy="261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8316" y="4551489"/>
            <a:ext cx="1848872" cy="261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2835" y="4762499"/>
            <a:ext cx="1848872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22218" y="4762499"/>
            <a:ext cx="1848871" cy="261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069" y="6891283"/>
            <a:ext cx="1848872" cy="2611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29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1270000" y="419725"/>
            <a:ext cx="10464800" cy="20525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280" name="Shape 280">
            <a:hlinkClick r:id="rId4" action="ppaction://hlinksldjump"/>
          </p:cNvPr>
          <p:cNvSpPr/>
          <p:nvPr/>
        </p:nvSpPr>
        <p:spPr>
          <a:xfrm>
            <a:off x="10508321" y="4185036"/>
            <a:ext cx="1270633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23</a:t>
            </a:r>
          </a:p>
        </p:txBody>
      </p:sp>
      <p:sp>
        <p:nvSpPr>
          <p:cNvPr id="281" name="Shape 281">
            <a:hlinkClick r:id="rId5" action="ppaction://hlinksldjump"/>
          </p:cNvPr>
          <p:cNvSpPr/>
          <p:nvPr/>
        </p:nvSpPr>
        <p:spPr>
          <a:xfrm>
            <a:off x="4224849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13</a:t>
            </a:r>
          </a:p>
        </p:txBody>
      </p:sp>
      <p:sp>
        <p:nvSpPr>
          <p:cNvPr id="282" name="Shape 282">
            <a:hlinkClick r:id="rId4" action="ppaction://hlinksldjump"/>
          </p:cNvPr>
          <p:cNvSpPr/>
          <p:nvPr/>
        </p:nvSpPr>
        <p:spPr>
          <a:xfrm>
            <a:off x="7237982" y="4185036"/>
            <a:ext cx="101803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16</a:t>
            </a:r>
          </a:p>
        </p:txBody>
      </p:sp>
      <p:sp>
        <p:nvSpPr>
          <p:cNvPr id="283" name="Shape 283">
            <a:hlinkClick r:id="rId4" action="ppaction://hlinksldjump"/>
          </p:cNvPr>
          <p:cNvSpPr/>
          <p:nvPr/>
        </p:nvSpPr>
        <p:spPr>
          <a:xfrm>
            <a:off x="1426142" y="4185036"/>
            <a:ext cx="69246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6</a:t>
            </a:r>
          </a:p>
        </p:txBody>
      </p:sp>
      <p:pic>
        <p:nvPicPr>
          <p:cNvPr id="284" name="Mon morceau 5.m4a"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42282" y="7525062"/>
            <a:ext cx="1246085" cy="1444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9160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27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ctrTitle"/>
          </p:nvPr>
        </p:nvSpPr>
        <p:spPr>
          <a:xfrm>
            <a:off x="1270000" y="479685"/>
            <a:ext cx="10464800" cy="138721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9044">
              <a:defRPr sz="6478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Compte</a:t>
            </a:r>
            <a:r>
              <a:rPr dirty="0"/>
              <a:t> le </a:t>
            </a:r>
            <a:r>
              <a:rPr dirty="0" err="1"/>
              <a:t>nombre</a:t>
            </a:r>
            <a:r>
              <a:rPr dirty="0"/>
              <a:t> de fleurs </a:t>
            </a:r>
          </a:p>
        </p:txBody>
      </p:sp>
      <p:sp>
        <p:nvSpPr>
          <p:cNvPr id="126" name="Shape 126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3960" y="2492367"/>
            <a:ext cx="1760933" cy="245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6489" y="6315893"/>
            <a:ext cx="1852263" cy="2582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4095" y="2492367"/>
            <a:ext cx="1760934" cy="245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5333" y="6379570"/>
            <a:ext cx="1760933" cy="245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8974" y="6379570"/>
            <a:ext cx="1760933" cy="245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4230" y="2492367"/>
            <a:ext cx="1760933" cy="245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90166" y="4233502"/>
            <a:ext cx="1760934" cy="245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Mon morceau 8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227356" y="496578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68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ctrTitle"/>
          </p:nvPr>
        </p:nvSpPr>
        <p:spPr>
          <a:xfrm>
            <a:off x="1270000" y="623292"/>
            <a:ext cx="10464800" cy="1243608"/>
          </a:xfrm>
          <a:prstGeom prst="rect">
            <a:avLst/>
          </a:prstGeom>
        </p:spPr>
        <p:txBody>
          <a:bodyPr/>
          <a:lstStyle>
            <a:lvl1pPr defTabSz="443991">
              <a:defRPr sz="6004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Compte le nombre de poussins </a:t>
            </a:r>
          </a:p>
        </p:txBody>
      </p:sp>
      <p:sp>
        <p:nvSpPr>
          <p:cNvPr id="293" name="Shape 293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4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986" y="2079450"/>
            <a:ext cx="1651001" cy="18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5327" y="2079450"/>
            <a:ext cx="1651001" cy="18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462" y="2079450"/>
            <a:ext cx="1651001" cy="18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4912" y="2079450"/>
            <a:ext cx="1651001" cy="18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986" y="4756749"/>
            <a:ext cx="1651001" cy="182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5327" y="4756749"/>
            <a:ext cx="1651001" cy="182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845" y="4737968"/>
            <a:ext cx="1651001" cy="182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30364" y="4756749"/>
            <a:ext cx="1651001" cy="182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9903" y="7434050"/>
            <a:ext cx="1651001" cy="182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420febd8db101663430db2639884f8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6406" y="7268967"/>
            <a:ext cx="1651001" cy="1827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Mon morceau 1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637669" y="659224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29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270000" y="464695"/>
            <a:ext cx="10464800" cy="200757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307" name="Shape 307">
            <a:hlinkClick r:id="rId4" action="ppaction://hlinksldjump"/>
          </p:cNvPr>
          <p:cNvSpPr/>
          <p:nvPr/>
        </p:nvSpPr>
        <p:spPr>
          <a:xfrm>
            <a:off x="10663826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10</a:t>
            </a:r>
          </a:p>
        </p:txBody>
      </p:sp>
      <p:sp>
        <p:nvSpPr>
          <p:cNvPr id="308" name="Shape 308">
            <a:hlinkClick r:id="rId5" action="ppaction://hlinksldjump"/>
          </p:cNvPr>
          <p:cNvSpPr/>
          <p:nvPr/>
        </p:nvSpPr>
        <p:spPr>
          <a:xfrm>
            <a:off x="45051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6</a:t>
            </a:r>
          </a:p>
        </p:txBody>
      </p:sp>
      <p:sp>
        <p:nvSpPr>
          <p:cNvPr id="309" name="Shape 309">
            <a:hlinkClick r:id="rId5" action="ppaction://hlinksldjump"/>
          </p:cNvPr>
          <p:cNvSpPr/>
          <p:nvPr/>
        </p:nvSpPr>
        <p:spPr>
          <a:xfrm>
            <a:off x="74007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8</a:t>
            </a:r>
          </a:p>
        </p:txBody>
      </p:sp>
      <p:sp>
        <p:nvSpPr>
          <p:cNvPr id="310" name="Shape 310">
            <a:hlinkClick r:id="rId5" action="ppaction://hlinksldjump"/>
          </p:cNvPr>
          <p:cNvSpPr/>
          <p:nvPr/>
        </p:nvSpPr>
        <p:spPr>
          <a:xfrm>
            <a:off x="16095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3</a:t>
            </a:r>
          </a:p>
        </p:txBody>
      </p:sp>
      <p:pic>
        <p:nvPicPr>
          <p:cNvPr id="311" name="Mon morceau 15.m4a"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63169" y="7734924"/>
            <a:ext cx="1138864" cy="1276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006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3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ctrTitle"/>
          </p:nvPr>
        </p:nvSpPr>
        <p:spPr>
          <a:xfrm>
            <a:off x="1270000" y="623292"/>
            <a:ext cx="10464800" cy="1243608"/>
          </a:xfrm>
          <a:prstGeom prst="rect">
            <a:avLst/>
          </a:prstGeom>
        </p:spPr>
        <p:txBody>
          <a:bodyPr/>
          <a:lstStyle>
            <a:lvl1pPr defTabSz="332993">
              <a:defRPr sz="4503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Compte le nombre de paniers de Pâques </a:t>
            </a:r>
          </a:p>
        </p:txBody>
      </p:sp>
      <p:sp>
        <p:nvSpPr>
          <p:cNvPr id="320" name="Shape 320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1" name="unnam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209" y="2342746"/>
            <a:ext cx="2459151" cy="294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unnam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1727" y="2342746"/>
            <a:ext cx="2459151" cy="294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unnam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3752" y="2342746"/>
            <a:ext cx="2459151" cy="294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unnam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209" y="5760380"/>
            <a:ext cx="2459151" cy="294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unnam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1727" y="5760380"/>
            <a:ext cx="2459151" cy="294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unnam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3752" y="5760380"/>
            <a:ext cx="2459151" cy="294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Mon morceau 6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528811" y="568938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68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1270000" y="419725"/>
            <a:ext cx="10464800" cy="20525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330" name="Shape 330">
            <a:hlinkClick r:id="rId4" action="ppaction://hlinksldjump"/>
          </p:cNvPr>
          <p:cNvSpPr/>
          <p:nvPr/>
        </p:nvSpPr>
        <p:spPr>
          <a:xfrm>
            <a:off x="10663826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10</a:t>
            </a:r>
          </a:p>
        </p:txBody>
      </p:sp>
      <p:sp>
        <p:nvSpPr>
          <p:cNvPr id="331" name="Shape 331">
            <a:hlinkClick r:id="rId5" action="ppaction://hlinksldjump"/>
          </p:cNvPr>
          <p:cNvSpPr/>
          <p:nvPr/>
        </p:nvSpPr>
        <p:spPr>
          <a:xfrm>
            <a:off x="45051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6</a:t>
            </a:r>
          </a:p>
        </p:txBody>
      </p:sp>
      <p:sp>
        <p:nvSpPr>
          <p:cNvPr id="332" name="Shape 332">
            <a:hlinkClick r:id="rId4" action="ppaction://hlinksldjump"/>
          </p:cNvPr>
          <p:cNvSpPr/>
          <p:nvPr/>
        </p:nvSpPr>
        <p:spPr>
          <a:xfrm>
            <a:off x="74007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8</a:t>
            </a:r>
          </a:p>
        </p:txBody>
      </p:sp>
      <p:sp>
        <p:nvSpPr>
          <p:cNvPr id="333" name="Shape 333">
            <a:hlinkClick r:id="rId4" action="ppaction://hlinksldjump"/>
          </p:cNvPr>
          <p:cNvSpPr/>
          <p:nvPr/>
        </p:nvSpPr>
        <p:spPr>
          <a:xfrm>
            <a:off x="16095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3</a:t>
            </a:r>
          </a:p>
        </p:txBody>
      </p:sp>
      <p:pic>
        <p:nvPicPr>
          <p:cNvPr id="334" name="Mon morceau 15.m4a">
            <a:hlinkClick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40135" y="7809877"/>
            <a:ext cx="1138864" cy="1216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006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xfrm>
            <a:off x="1270000" y="779489"/>
            <a:ext cx="10464800" cy="36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37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3311939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3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33769" y="1903751"/>
            <a:ext cx="11752991" cy="3843647"/>
          </a:xfrm>
          <a:prstGeom prst="rect">
            <a:avLst/>
          </a:prstGeom>
          <a:effectLst>
            <a:outerShdw blurRad="317500" dist="2540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0000"/>
          </a:bodyPr>
          <a:lstStyle>
            <a:lvl1pPr defTabSz="572516">
              <a:defRPr sz="25774">
                <a:solidFill>
                  <a:srgbClr val="73FA79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rPr dirty="0"/>
              <a:t>Bravo ! </a:t>
            </a:r>
          </a:p>
        </p:txBody>
      </p:sp>
      <p:sp>
        <p:nvSpPr>
          <p:cNvPr id="343" name="Shape 343"/>
          <p:cNvSpPr/>
          <p:nvPr/>
        </p:nvSpPr>
        <p:spPr>
          <a:xfrm>
            <a:off x="2834415" y="5111168"/>
            <a:ext cx="7335970" cy="162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>
                <a:solidFill>
                  <a:srgbClr val="008F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/>
              <a:t>Tu as </a:t>
            </a:r>
            <a:r>
              <a:rPr dirty="0" err="1"/>
              <a:t>réussi</a:t>
            </a:r>
            <a:r>
              <a:rPr dirty="0"/>
              <a:t> !</a:t>
            </a:r>
          </a:p>
        </p:txBody>
      </p:sp>
      <p:pic>
        <p:nvPicPr>
          <p:cNvPr id="344" name="0237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154532" y="70023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Mon morceau 2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024101" y="221370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>
            <a:hlinkClick r:id="" action="ppaction://hlinkshowjump?jump=firstslide"/>
          </p:cNvPr>
          <p:cNvSpPr/>
          <p:nvPr/>
        </p:nvSpPr>
        <p:spPr>
          <a:xfrm>
            <a:off x="9721655" y="7510817"/>
            <a:ext cx="2353221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7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2544" y="6686656"/>
            <a:ext cx="4213070" cy="2810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57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45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Sources des illustrations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1691876" y="2475120"/>
            <a:ext cx="10464801" cy="5715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z="3000">
                <a:solidFill>
                  <a:srgbClr val="0433FF"/>
                </a:solidFill>
              </a:defRPr>
            </a:pPr>
            <a:r>
              <a:t>poussin : https://www.pinterest.se/pin/495255290253004028/</a:t>
            </a:r>
            <a:endParaRPr spc="-29"/>
          </a:p>
          <a:p>
            <a:pPr>
              <a:buBlip>
                <a:blip r:embed="rId2"/>
              </a:buBlip>
              <a:defRPr sz="3000">
                <a:solidFill>
                  <a:srgbClr val="0433FF"/>
                </a:solidFill>
              </a:defRPr>
            </a:pPr>
            <a:r>
              <a:rPr spc="-29"/>
              <a:t>poule : http://data.abuledu.org/wp/?LOM=3074</a:t>
            </a:r>
          </a:p>
          <a:p>
            <a:pPr>
              <a:buBlip>
                <a:blip r:embed="rId2"/>
              </a:buBlip>
              <a:defRPr sz="3000">
                <a:solidFill>
                  <a:srgbClr val="0433FF"/>
                </a:solidFill>
              </a:defRPr>
            </a:pPr>
            <a:r>
              <a:rPr spc="-29"/>
              <a:t>fleur : https://publicdomainvectors.org/fr/gratuitement-des-vecteurs/Dessin-de-fleur-de-couleur-bleue-vectoriel/18510.html</a:t>
            </a:r>
          </a:p>
          <a:p>
            <a:pPr>
              <a:buBlip>
                <a:blip r:embed="rId2"/>
              </a:buBlip>
              <a:defRPr sz="3000">
                <a:solidFill>
                  <a:srgbClr val="0433FF"/>
                </a:solidFill>
              </a:defRPr>
            </a:pPr>
            <a:r>
              <a:t>oeuf : </a:t>
            </a:r>
            <a:r>
              <a:rPr u="sng">
                <a:hlinkClick r:id="rId3"/>
              </a:rPr>
              <a:t>https://www.coloriage-en-ligne.net/dessin-a-colorier/oeufs-de-paques-fleurs-zigzag-125.html</a:t>
            </a:r>
          </a:p>
        </p:txBody>
      </p:sp>
      <p:sp>
        <p:nvSpPr>
          <p:cNvPr id="351" name="Shape 351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Sources des illustrations</a:t>
            </a:r>
          </a:p>
        </p:txBody>
      </p:sp>
      <p:sp>
        <p:nvSpPr>
          <p:cNvPr id="354" name="Shape 3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buBlip>
                <a:blip r:embed="rId2"/>
              </a:buBlip>
              <a:defRPr sz="3000">
                <a:solidFill>
                  <a:srgbClr val="0433FF"/>
                </a:solidFill>
              </a:defRPr>
            </a:pPr>
            <a:r>
              <a:rPr spc="-29"/>
              <a:t>carottes : https://www.mes-coloriages-preferes.biz/Dessin/Couleurs/Imprimer/Nature/Legumes/Carotte/120381</a:t>
            </a:r>
          </a:p>
          <a:p>
            <a:pPr lvl="1">
              <a:buBlip>
                <a:blip r:embed="rId2"/>
              </a:buBlip>
              <a:defRPr sz="3000" spc="-29">
                <a:solidFill>
                  <a:srgbClr val="0433FF"/>
                </a:solidFill>
              </a:defRPr>
            </a:pPr>
            <a:r>
              <a:t>lapin page de garde : https://img-31.ccm2.net/zH72Rbz0h8n-mBWpS9_dhU4s4DM=/1240x/smart/d973a948c4724959846d615cb6b78754/ccmcms-hugo/10557635.jpg</a:t>
            </a:r>
          </a:p>
          <a:p>
            <a:pPr lvl="1">
              <a:buBlip>
                <a:blip r:embed="rId2"/>
              </a:buBlip>
              <a:defRPr sz="3000">
                <a:solidFill>
                  <a:srgbClr val="0433FF"/>
                </a:solidFill>
              </a:defRPr>
            </a:pPr>
            <a:r>
              <a:t>lapin triste : </a:t>
            </a:r>
            <a:r>
              <a:rPr u="sng">
                <a:hlinkClick r:id="rId3"/>
              </a:rPr>
              <a:t>http://ekladata.com/d3iB4tENjKpYz6Ui-c9nIeGKtHk.jpg</a:t>
            </a:r>
          </a:p>
        </p:txBody>
      </p:sp>
      <p:sp>
        <p:nvSpPr>
          <p:cNvPr id="355" name="Shape 355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270000" y="374754"/>
            <a:ext cx="10464800" cy="20975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137" name="Shape 137">
            <a:hlinkClick r:id="rId4" action="ppaction://hlinksldjump"/>
          </p:cNvPr>
          <p:cNvSpPr/>
          <p:nvPr/>
        </p:nvSpPr>
        <p:spPr>
          <a:xfrm>
            <a:off x="10333662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10</a:t>
            </a:r>
          </a:p>
        </p:txBody>
      </p:sp>
      <p:sp>
        <p:nvSpPr>
          <p:cNvPr id="138" name="Shape 138">
            <a:hlinkClick r:id="rId5" action="ppaction://hlinksldjump"/>
          </p:cNvPr>
          <p:cNvSpPr/>
          <p:nvPr/>
        </p:nvSpPr>
        <p:spPr>
          <a:xfrm>
            <a:off x="45051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7</a:t>
            </a:r>
          </a:p>
        </p:txBody>
      </p:sp>
      <p:sp>
        <p:nvSpPr>
          <p:cNvPr id="139" name="Shape 139">
            <a:hlinkClick r:id="rId4" action="ppaction://hlinksldjump"/>
          </p:cNvPr>
          <p:cNvSpPr/>
          <p:nvPr/>
        </p:nvSpPr>
        <p:spPr>
          <a:xfrm>
            <a:off x="7282281" y="4185036"/>
            <a:ext cx="69246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9</a:t>
            </a:r>
          </a:p>
        </p:txBody>
      </p:sp>
      <p:sp>
        <p:nvSpPr>
          <p:cNvPr id="140" name="Shape 140">
            <a:hlinkClick r:id="rId4" action="ppaction://hlinksldjump"/>
          </p:cNvPr>
          <p:cNvSpPr/>
          <p:nvPr/>
        </p:nvSpPr>
        <p:spPr>
          <a:xfrm>
            <a:off x="1710044" y="4185036"/>
            <a:ext cx="491512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</a:t>
            </a:r>
          </a:p>
        </p:txBody>
      </p:sp>
      <p:pic>
        <p:nvPicPr>
          <p:cNvPr id="141" name="Mon morceau 9.m4a"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201556" y="7495082"/>
            <a:ext cx="1111270" cy="1229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083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5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381661" y="524656"/>
            <a:ext cx="12241478" cy="20205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defRPr sz="7504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Compte</a:t>
            </a:r>
            <a:r>
              <a:rPr dirty="0"/>
              <a:t> le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poules</a:t>
            </a:r>
            <a:endParaRPr dirty="0"/>
          </a:p>
        </p:txBody>
      </p:sp>
      <p:sp>
        <p:nvSpPr>
          <p:cNvPr id="150" name="Shape 150">
            <a:hlinkClick r:id="" action="ppaction://hlinkshowjump?jump=nextslide"/>
          </p:cNvPr>
          <p:cNvSpPr/>
          <p:nvPr/>
        </p:nvSpPr>
        <p:spPr>
          <a:xfrm>
            <a:off x="10448045" y="8393190"/>
            <a:ext cx="219544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7726" y="2309752"/>
            <a:ext cx="1129168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Mon morceau 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44451" y="4216471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2331" y="4459687"/>
            <a:ext cx="1129169" cy="1604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304" y="6821995"/>
            <a:ext cx="1129169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8015" y="2328094"/>
            <a:ext cx="1129169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37816" y="4459687"/>
            <a:ext cx="1129168" cy="1604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17436" y="2309752"/>
            <a:ext cx="1129169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304" y="2182752"/>
            <a:ext cx="1129169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3300" y="4459687"/>
            <a:ext cx="1129169" cy="1604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8015" y="6821995"/>
            <a:ext cx="1129169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3030" y="6821995"/>
            <a:ext cx="1129169" cy="160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48045" y="6821995"/>
            <a:ext cx="1129169" cy="1604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29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1270000" y="299803"/>
            <a:ext cx="10464800" cy="21555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165" name="Shape 165">
            <a:hlinkClick r:id="rId4" action="ppaction://hlinksldjump"/>
          </p:cNvPr>
          <p:cNvSpPr/>
          <p:nvPr/>
        </p:nvSpPr>
        <p:spPr>
          <a:xfrm>
            <a:off x="10663826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18</a:t>
            </a:r>
          </a:p>
        </p:txBody>
      </p:sp>
      <p:sp>
        <p:nvSpPr>
          <p:cNvPr id="166" name="Shape 166">
            <a:hlinkClick r:id="rId4" action="ppaction://hlinksldjump"/>
          </p:cNvPr>
          <p:cNvSpPr/>
          <p:nvPr/>
        </p:nvSpPr>
        <p:spPr>
          <a:xfrm>
            <a:off x="45051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5</a:t>
            </a:r>
          </a:p>
        </p:txBody>
      </p:sp>
      <p:sp>
        <p:nvSpPr>
          <p:cNvPr id="167" name="Shape 167">
            <a:hlinkClick r:id="rId5" action="ppaction://hlinksldjump"/>
          </p:cNvPr>
          <p:cNvSpPr/>
          <p:nvPr/>
        </p:nvSpPr>
        <p:spPr>
          <a:xfrm>
            <a:off x="7634372" y="4185036"/>
            <a:ext cx="868723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11</a:t>
            </a:r>
          </a:p>
        </p:txBody>
      </p:sp>
      <p:sp>
        <p:nvSpPr>
          <p:cNvPr id="168" name="Shape 168">
            <a:hlinkClick r:id="rId4" action="ppaction://hlinksldjump"/>
          </p:cNvPr>
          <p:cNvSpPr/>
          <p:nvPr/>
        </p:nvSpPr>
        <p:spPr>
          <a:xfrm>
            <a:off x="16095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7</a:t>
            </a:r>
          </a:p>
        </p:txBody>
      </p:sp>
      <p:pic>
        <p:nvPicPr>
          <p:cNvPr id="169" name="Mon morceau 2.m4a">
            <a:hlinkClick r:id="" action="ppaction://ole?verb=0"/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09567" y="7742138"/>
            <a:ext cx="1236512" cy="1230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9160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xfrm>
            <a:off x="1270000" y="809469"/>
            <a:ext cx="10464800" cy="361302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Tu y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presque</a:t>
            </a:r>
            <a:r>
              <a:rPr dirty="0"/>
              <a:t>,</a:t>
            </a:r>
          </a:p>
          <a:p>
            <a:pPr defTabSz="560831">
              <a:defRPr sz="11039">
                <a:solidFill>
                  <a:srgbClr val="9437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réessaie</a:t>
            </a:r>
            <a:r>
              <a:rPr dirty="0"/>
              <a:t>…</a:t>
            </a:r>
          </a:p>
        </p:txBody>
      </p:sp>
      <p:pic>
        <p:nvPicPr>
          <p:cNvPr id="314" name="9765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735219" y="61864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on morceau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12746" y="53567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0392" y="2831877"/>
            <a:ext cx="9424016" cy="689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>
            <a:hlinkClick r:id="rId8" action="ppaction://hlinksldjump"/>
          </p:cNvPr>
          <p:cNvSpPr/>
          <p:nvPr/>
        </p:nvSpPr>
        <p:spPr>
          <a:xfrm>
            <a:off x="10125189" y="7987720"/>
            <a:ext cx="2353222" cy="1492045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7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999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004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audio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ctrTitle"/>
          </p:nvPr>
        </p:nvSpPr>
        <p:spPr>
          <a:xfrm>
            <a:off x="1270000" y="344774"/>
            <a:ext cx="10464800" cy="15221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defRPr sz="6320">
                <a:solidFill>
                  <a:srgbClr val="FF26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Compte</a:t>
            </a:r>
            <a:r>
              <a:rPr dirty="0"/>
              <a:t> le </a:t>
            </a:r>
            <a:r>
              <a:rPr dirty="0" err="1"/>
              <a:t>nombre</a:t>
            </a:r>
            <a:r>
              <a:rPr dirty="0"/>
              <a:t> de </a:t>
            </a:r>
            <a:r>
              <a:rPr dirty="0" err="1"/>
              <a:t>tulipes</a:t>
            </a:r>
            <a:r>
              <a:rPr dirty="0"/>
              <a:t> </a:t>
            </a:r>
          </a:p>
        </p:txBody>
      </p:sp>
      <p:sp>
        <p:nvSpPr>
          <p:cNvPr id="178" name="Shape 178">
            <a:hlinkClick r:id="" action="ppaction://hlinkshowjump?jump=nextslide"/>
          </p:cNvPr>
          <p:cNvSpPr/>
          <p:nvPr/>
        </p:nvSpPr>
        <p:spPr>
          <a:xfrm>
            <a:off x="10172909" y="8393190"/>
            <a:ext cx="21954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7764" y="5659838"/>
            <a:ext cx="1893698" cy="25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7474" y="2046375"/>
            <a:ext cx="1893698" cy="253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7764" y="2173375"/>
            <a:ext cx="1893698" cy="253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7185" y="2173375"/>
            <a:ext cx="1893698" cy="253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6515" y="2173375"/>
            <a:ext cx="1893697" cy="253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9052" y="5659838"/>
            <a:ext cx="1893698" cy="25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0340" y="5659838"/>
            <a:ext cx="1893698" cy="25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1398" y="4811156"/>
            <a:ext cx="1893697" cy="25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Mon morceau 2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76818" y="448078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3206" y="5659838"/>
            <a:ext cx="1893698" cy="2536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929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270000" y="509666"/>
            <a:ext cx="10464800" cy="19626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8358">
              <a:defRPr sz="7919">
                <a:solidFill>
                  <a:srgbClr val="FF93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 err="1"/>
              <a:t>Combien</a:t>
            </a:r>
            <a:r>
              <a:rPr dirty="0"/>
              <a:t> y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avait-il</a:t>
            </a:r>
            <a:r>
              <a:rPr dirty="0"/>
              <a:t> ?</a:t>
            </a:r>
          </a:p>
        </p:txBody>
      </p:sp>
      <p:sp>
        <p:nvSpPr>
          <p:cNvPr id="191" name="Shape 191">
            <a:hlinkClick r:id="rId4" action="ppaction://hlinksldjump"/>
          </p:cNvPr>
          <p:cNvSpPr/>
          <p:nvPr/>
        </p:nvSpPr>
        <p:spPr>
          <a:xfrm>
            <a:off x="10333662" y="4185036"/>
            <a:ext cx="1069678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10</a:t>
            </a:r>
          </a:p>
        </p:txBody>
      </p:sp>
      <p:sp>
        <p:nvSpPr>
          <p:cNvPr id="192" name="Shape 192">
            <a:hlinkClick r:id="rId4" action="ppaction://hlinksldjump"/>
          </p:cNvPr>
          <p:cNvSpPr/>
          <p:nvPr/>
        </p:nvSpPr>
        <p:spPr>
          <a:xfrm>
            <a:off x="4505167" y="4185036"/>
            <a:ext cx="692466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7</a:t>
            </a:r>
          </a:p>
        </p:txBody>
      </p:sp>
      <p:sp>
        <p:nvSpPr>
          <p:cNvPr id="193" name="Shape 193">
            <a:hlinkClick r:id="rId5" action="ppaction://hlinksldjump"/>
          </p:cNvPr>
          <p:cNvSpPr/>
          <p:nvPr/>
        </p:nvSpPr>
        <p:spPr>
          <a:xfrm>
            <a:off x="7282281" y="4185036"/>
            <a:ext cx="692467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9</a:t>
            </a:r>
          </a:p>
        </p:txBody>
      </p:sp>
      <p:sp>
        <p:nvSpPr>
          <p:cNvPr id="194" name="Shape 194">
            <a:hlinkClick r:id="rId4" action="ppaction://hlinksldjump"/>
          </p:cNvPr>
          <p:cNvSpPr/>
          <p:nvPr/>
        </p:nvSpPr>
        <p:spPr>
          <a:xfrm>
            <a:off x="1710044" y="4185036"/>
            <a:ext cx="491512" cy="138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</a:t>
            </a:r>
          </a:p>
        </p:txBody>
      </p:sp>
      <p:pic>
        <p:nvPicPr>
          <p:cNvPr id="195" name="Mon morceau 9.m4a">
            <a:hlinkHover r:id="" action="ppaction://ole?verb=0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70000" y="7629993"/>
            <a:ext cx="1169005" cy="1304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083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336</Words>
  <Application>Microsoft Macintosh PowerPoint</Application>
  <PresentationFormat>Personnalisé</PresentationFormat>
  <Paragraphs>77</Paragraphs>
  <Slides>28</Slides>
  <Notes>0</Notes>
  <HiddenSlides>0</HiddenSlides>
  <MMClips>35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Chalkboard</vt:lpstr>
      <vt:lpstr>Helvetica Neue</vt:lpstr>
      <vt:lpstr>Marker Felt</vt:lpstr>
      <vt:lpstr>Phosphate Inline</vt:lpstr>
      <vt:lpstr>GraphPaper</vt:lpstr>
      <vt:lpstr>Présentation PowerPoint</vt:lpstr>
      <vt:lpstr>Compte le nombre de fleurs </vt:lpstr>
      <vt:lpstr>Combien y en avait-il ?</vt:lpstr>
      <vt:lpstr>Tu y es presque, réessaie…</vt:lpstr>
      <vt:lpstr>Compte le nombre de poules</vt:lpstr>
      <vt:lpstr>Combien y en avait-il ?</vt:lpstr>
      <vt:lpstr>Tu y es presque, réessaie…</vt:lpstr>
      <vt:lpstr>Compte le nombre de tulipes </vt:lpstr>
      <vt:lpstr>Combien y en avait-il ?</vt:lpstr>
      <vt:lpstr>Tu y es presque, réessaie…</vt:lpstr>
      <vt:lpstr>Compte le nombre de lapins </vt:lpstr>
      <vt:lpstr>Combien y en avait-il ?</vt:lpstr>
      <vt:lpstr>Tu y es presque, réessaie…</vt:lpstr>
      <vt:lpstr>Compte le nombre d’oeufs </vt:lpstr>
      <vt:lpstr>Combien y en avait-il ?</vt:lpstr>
      <vt:lpstr>Tu y es presque, réessaie…</vt:lpstr>
      <vt:lpstr>Compte le nombre de carottes </vt:lpstr>
      <vt:lpstr>Combien y en avait-il ?</vt:lpstr>
      <vt:lpstr>Tu y es presque, réessaie…</vt:lpstr>
      <vt:lpstr>Compte le nombre de poussins </vt:lpstr>
      <vt:lpstr>Combien y en avait-il ?</vt:lpstr>
      <vt:lpstr>Tu y es presque, réessaie…</vt:lpstr>
      <vt:lpstr>Compte le nombre de paniers de Pâques </vt:lpstr>
      <vt:lpstr>Combien y en avait-il ?</vt:lpstr>
      <vt:lpstr>Tu y es presque, réessaie…</vt:lpstr>
      <vt:lpstr>Bravo ! </vt:lpstr>
      <vt:lpstr>Sources des illustrations</vt:lpstr>
      <vt:lpstr>Sources des illustrations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2</cp:revision>
  <dcterms:modified xsi:type="dcterms:W3CDTF">2020-03-22T20:52:54Z</dcterms:modified>
</cp:coreProperties>
</file>