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media1.mp3" ContentType="audio/unknown"/>
  <Override PartName="/ppt/media/media2.mp3" ContentType="audio/unknown"/>
  <Override PartName="/ppt/media/media3.mp3" ContentType="audio/unknown"/>
  <Override PartName="/ppt/media/media4.mp3" ContentType="audio/unknown"/>
  <Override PartName="/ppt/media/media5.mp3" ContentType="audio/unknown"/>
  <Override PartName="/ppt/media/media1.aiff" ContentType="audio/unknown"/>
  <Override PartName="/ppt/media/media6.mp3" ContentType="audio/unknown"/>
  <Override PartName="/ppt/media/media7.mp3" ContentType="audio/unknown"/>
  <Override PartName="/ppt/media/media8.mp3" ContentType="audio/unknown"/>
  <Override PartName="/ppt/media/image2.jpeg" ContentType="image/jpeg"/>
  <Override PartName="/ppt/media/media9.mp3" ContentType="audio/unknown"/>
  <Override PartName="/ppt/media/media10.mp3" ContentType="audio/unknown"/>
  <Override PartName="/ppt/media/media11.mp3" ContentType="audio/unknown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7E3D2">
              <a:alpha val="5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DF6DA"/>
              </a:solidFill>
              <a:prstDash val="solid"/>
              <a:miter lim="400000"/>
            </a:ln>
          </a:right>
          <a:top>
            <a:ln w="12700" cap="flat">
              <a:solidFill>
                <a:srgbClr val="FDF6DA"/>
              </a:solidFill>
              <a:prstDash val="solid"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C69B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C9D69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BDBBB3"/>
              </a:solidFill>
              <a:prstDash val="solid"/>
              <a:miter lim="400000"/>
            </a:ln>
          </a:left>
          <a:right>
            <a:ln w="12700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 b="def" i="def"/>
      <a:tcStyle>
        <a:tcBdr/>
        <a:fill>
          <a:solidFill>
            <a:srgbClr val="F6F2E5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8E755A"/>
              </a:solidFill>
              <a:prstDash val="solid"/>
              <a:miter lim="400000"/>
            </a:ln>
          </a:left>
          <a:right>
            <a:ln w="12700" cap="flat">
              <a:solidFill>
                <a:srgbClr val="8E755A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8E755A"/>
              </a:solidFill>
              <a:prstDash val="solid"/>
              <a:miter lim="400000"/>
            </a:ln>
          </a:insideH>
          <a:insideV>
            <a:ln w="12700" cap="flat">
              <a:solidFill>
                <a:srgbClr val="8E755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 b="def" i="def"/>
      <a:tcStyle>
        <a:tcBdr/>
        <a:fill>
          <a:solidFill>
            <a:srgbClr val="F9F5E8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 b="def" i="def"/>
      <a:tcStyle>
        <a:tcBdr/>
        <a:fill>
          <a:solidFill>
            <a:srgbClr val="FFFBF1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9A85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A29A85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E9E7DC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DF9ED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25400" cap="flat">
              <a:solidFill>
                <a:srgbClr val="C6BB94"/>
              </a:solidFill>
              <a:prstDash val="solid"/>
              <a:miter lim="400000"/>
            </a:ln>
          </a:left>
          <a:right>
            <a:ln w="25400" cap="flat">
              <a:solidFill>
                <a:srgbClr val="C6BB94"/>
              </a:solidFill>
              <a:prstDash val="solid"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solidFill>
                <a:srgbClr val="DBD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9" name="Shape 12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508000" y="51816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Shape 14"/>
          <p:cNvSpPr/>
          <p:nvPr>
            <p:ph type="title"/>
          </p:nvPr>
        </p:nvSpPr>
        <p:spPr>
          <a:xfrm>
            <a:off x="508000" y="3009900"/>
            <a:ext cx="11988800" cy="20320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15" name="Shape 15"/>
          <p:cNvSpPr/>
          <p:nvPr>
            <p:ph type="body" sz="quarter" idx="1"/>
          </p:nvPr>
        </p:nvSpPr>
        <p:spPr>
          <a:xfrm>
            <a:off x="508000" y="5562600"/>
            <a:ext cx="11988800" cy="825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6" name="Shape 16"/>
          <p:cNvSpPr/>
          <p:nvPr>
            <p:ph type="sldNum" sz="quarter" idx="2"/>
          </p:nvPr>
        </p:nvSpPr>
        <p:spPr>
          <a:xfrm>
            <a:off x="12154001" y="8763000"/>
            <a:ext cx="342901" cy="3683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type="body" sz="quarter" idx="13"/>
          </p:nvPr>
        </p:nvSpPr>
        <p:spPr>
          <a:xfrm>
            <a:off x="508000" y="5918200"/>
            <a:ext cx="11988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40000"/>
              </a:lnSpc>
              <a:spcBef>
                <a:spcPts val="0"/>
              </a:spcBef>
              <a:buSzTx/>
              <a:buNone/>
              <a:defRPr i="1" sz="3000">
                <a:solidFill>
                  <a:srgbClr val="9D9D9D"/>
                </a:solidFill>
              </a:defRPr>
            </a:lvl1pPr>
          </a:lstStyle>
          <a:p>
            <a:pPr/>
            <a:r>
              <a:t>-Gilles Allain</a:t>
            </a:r>
          </a:p>
        </p:txBody>
      </p:sp>
      <p:sp>
        <p:nvSpPr>
          <p:cNvPr id="106" name="Shape 106"/>
          <p:cNvSpPr/>
          <p:nvPr>
            <p:ph type="body" sz="quarter" idx="14"/>
          </p:nvPr>
        </p:nvSpPr>
        <p:spPr>
          <a:xfrm>
            <a:off x="1270000" y="4298950"/>
            <a:ext cx="10464800" cy="6223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3600"/>
            </a:lvl1pPr>
          </a:lstStyle>
          <a:p>
            <a:pPr/>
            <a:r>
              <a:t>« Saisissez une citation ici. » </a:t>
            </a:r>
          </a:p>
        </p:txBody>
      </p:sp>
      <p:sp>
        <p:nvSpPr>
          <p:cNvPr id="107" name="Shape 10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5" name="Shape 11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type="pic" idx="13"/>
          </p:nvPr>
        </p:nvSpPr>
        <p:spPr>
          <a:xfrm>
            <a:off x="622300" y="1181100"/>
            <a:ext cx="11760200" cy="5676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4" name="Shape 24"/>
          <p:cNvSpPr/>
          <p:nvPr>
            <p:ph type="title"/>
          </p:nvPr>
        </p:nvSpPr>
        <p:spPr>
          <a:xfrm>
            <a:off x="508000" y="7099300"/>
            <a:ext cx="11988800" cy="11176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25" name="Shape 25"/>
          <p:cNvSpPr/>
          <p:nvPr>
            <p:ph type="body" sz="quarter" idx="1"/>
          </p:nvPr>
        </p:nvSpPr>
        <p:spPr>
          <a:xfrm>
            <a:off x="508000" y="8267700"/>
            <a:ext cx="119888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6" name="Shape 2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xfrm>
            <a:off x="508000" y="3860800"/>
            <a:ext cx="11988800" cy="20320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34" name="Shape 3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pic" sz="half" idx="13"/>
          </p:nvPr>
        </p:nvSpPr>
        <p:spPr>
          <a:xfrm>
            <a:off x="6805519" y="981849"/>
            <a:ext cx="5575301" cy="7531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2" name="Shape 42"/>
          <p:cNvSpPr/>
          <p:nvPr>
            <p:ph type="title"/>
          </p:nvPr>
        </p:nvSpPr>
        <p:spPr>
          <a:xfrm>
            <a:off x="508000" y="2400300"/>
            <a:ext cx="5829300" cy="6070600"/>
          </a:xfrm>
          <a:prstGeom prst="rect">
            <a:avLst/>
          </a:prstGeom>
        </p:spPr>
        <p:txBody>
          <a:bodyPr anchor="t"/>
          <a:lstStyle/>
          <a:p>
            <a:pPr/>
            <a:r>
              <a:t>Texte du titre</a:t>
            </a:r>
          </a:p>
        </p:txBody>
      </p:sp>
      <p:sp>
        <p:nvSpPr>
          <p:cNvPr id="43" name="Shape 43"/>
          <p:cNvSpPr/>
          <p:nvPr>
            <p:ph type="body" sz="quarter" idx="1"/>
          </p:nvPr>
        </p:nvSpPr>
        <p:spPr>
          <a:xfrm>
            <a:off x="508000" y="1168400"/>
            <a:ext cx="58293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4" name="Shape 4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508000" y="25781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2" name="Shape 52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3" name="Shape 53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4" name="Shape 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55" name="Shape 5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508000" y="25781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3" name="Shape 63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4" name="Shape 64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5" name="Shape 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66" name="Shape 66"/>
          <p:cNvSpPr/>
          <p:nvPr>
            <p:ph type="body" idx="1"/>
          </p:nvPr>
        </p:nvSpPr>
        <p:spPr>
          <a:xfrm>
            <a:off x="508000" y="3035300"/>
            <a:ext cx="11988800" cy="57277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7" name="Shape 6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508000" y="25781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5" name="Shape 75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6" name="Shape 76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7" name="Shape 77"/>
          <p:cNvSpPr/>
          <p:nvPr>
            <p:ph type="pic" sz="half" idx="13"/>
          </p:nvPr>
        </p:nvSpPr>
        <p:spPr>
          <a:xfrm>
            <a:off x="620619" y="2994799"/>
            <a:ext cx="5524501" cy="5524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8" name="Shape 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79" name="Shape 79"/>
          <p:cNvSpPr/>
          <p:nvPr>
            <p:ph type="body" sz="half" idx="1"/>
          </p:nvPr>
        </p:nvSpPr>
        <p:spPr>
          <a:xfrm>
            <a:off x="6781800" y="2971800"/>
            <a:ext cx="5727700" cy="5524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1pPr>
            <a:lvl2pPr marL="7366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2pPr>
            <a:lvl3pPr marL="11049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3pPr>
            <a:lvl4pPr marL="14732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4pPr>
            <a:lvl5pPr marL="18415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0" name="Shape 8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8" name="Shape 8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pic" sz="quarter" idx="13"/>
          </p:nvPr>
        </p:nvSpPr>
        <p:spPr>
          <a:xfrm>
            <a:off x="6654800" y="977900"/>
            <a:ext cx="5727700" cy="3606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6" name="Shape 96"/>
          <p:cNvSpPr/>
          <p:nvPr>
            <p:ph type="pic" sz="quarter" idx="14"/>
          </p:nvPr>
        </p:nvSpPr>
        <p:spPr>
          <a:xfrm>
            <a:off x="6654800" y="5003800"/>
            <a:ext cx="5727700" cy="3644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7" name="Shape 97"/>
          <p:cNvSpPr/>
          <p:nvPr>
            <p:ph type="pic" sz="half" idx="15"/>
          </p:nvPr>
        </p:nvSpPr>
        <p:spPr>
          <a:xfrm>
            <a:off x="620619" y="975499"/>
            <a:ext cx="5575301" cy="7670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Shape 9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Shape 3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508000" y="977900"/>
            <a:ext cx="11988800" cy="77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" name="Shape 5"/>
          <p:cNvSpPr/>
          <p:nvPr>
            <p:ph type="title"/>
          </p:nvPr>
        </p:nvSpPr>
        <p:spPr>
          <a:xfrm>
            <a:off x="508000" y="596900"/>
            <a:ext cx="11988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du titre</a:t>
            </a:r>
          </a:p>
        </p:txBody>
      </p:sp>
      <p:sp>
        <p:nvSpPr>
          <p:cNvPr id="6" name="Shape 6"/>
          <p:cNvSpPr/>
          <p:nvPr>
            <p:ph type="sldNum" sz="quarter" idx="2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1pPr>
      <a:lvl2pPr marL="0" marR="0" indent="2286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2pPr>
      <a:lvl3pPr marL="0" marR="0" indent="4572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3pPr>
      <a:lvl4pPr marL="0" marR="0" indent="6858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4pPr>
      <a:lvl5pPr marL="0" marR="0" indent="9144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5pPr>
      <a:lvl6pPr marL="0" marR="0" indent="11430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6pPr>
      <a:lvl7pPr marL="0" marR="0" indent="13716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7pPr>
      <a:lvl8pPr marL="0" marR="0" indent="16002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8pPr>
      <a:lvl9pPr marL="0" marR="0" indent="18288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1pPr>
      <a:lvl2pPr marL="8382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2pPr>
      <a:lvl3pPr marL="12573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3pPr>
      <a:lvl4pPr marL="16764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4pPr>
      <a:lvl5pPr marL="20955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5pPr>
      <a:lvl6pPr marL="25146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6pPr>
      <a:lvl7pPr marL="29337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7pPr>
      <a:lvl8pPr marL="33528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8pPr>
      <a:lvl9pPr marL="37719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audio" Target="../media/media4.mp3"/><Relationship Id="rId4" Type="http://schemas.microsoft.com/office/2007/relationships/media" Target="../media/media4.mp3"/><Relationship Id="rId5" Type="http://schemas.openxmlformats.org/officeDocument/2006/relationships/image" Target="../media/image5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slide" Target="slide12.xml"/><Relationship Id="rId4" Type="http://schemas.openxmlformats.org/officeDocument/2006/relationships/slide" Target="slide13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slide" Target="slide1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audio" Target="../media/media1.mp3"/><Relationship Id="rId6" Type="http://schemas.microsoft.com/office/2007/relationships/media" Target="../media/media1.mp3"/><Relationship Id="rId7" Type="http://schemas.openxmlformats.org/officeDocument/2006/relationships/image" Target="../media/image5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png"/><Relationship Id="rId3" Type="http://schemas.openxmlformats.org/officeDocument/2006/relationships/audio" Target="../media/media5.mp3"/><Relationship Id="rId4" Type="http://schemas.microsoft.com/office/2007/relationships/media" Target="../media/media5.mp3"/><Relationship Id="rId5" Type="http://schemas.openxmlformats.org/officeDocument/2006/relationships/image" Target="../media/image5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slide" Target="slide16.xml"/><Relationship Id="rId3" Type="http://schemas.openxmlformats.org/officeDocument/2006/relationships/slide" Target="slide15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slide" Target="slide14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audio" Target="../media/media1.mp3"/><Relationship Id="rId6" Type="http://schemas.microsoft.com/office/2007/relationships/media" Target="../media/media1.mp3"/><Relationship Id="rId7" Type="http://schemas.openxmlformats.org/officeDocument/2006/relationships/image" Target="../media/image5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audio" Target="../media/media1.aiff"/><Relationship Id="rId3" Type="http://schemas.microsoft.com/office/2007/relationships/media" Target="../media/media1.aiff"/><Relationship Id="rId4" Type="http://schemas.openxmlformats.org/officeDocument/2006/relationships/image" Target="../media/image5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slide" Target="slide18.xml"/><Relationship Id="rId3" Type="http://schemas.openxmlformats.org/officeDocument/2006/relationships/slide" Target="slide19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slide" Target="slide17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audio" Target="../media/media1.mp3"/><Relationship Id="rId6" Type="http://schemas.microsoft.com/office/2007/relationships/media" Target="../media/media1.mp3"/><Relationship Id="rId7" Type="http://schemas.openxmlformats.org/officeDocument/2006/relationships/image" Target="../media/image5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png"/><Relationship Id="rId3" Type="http://schemas.openxmlformats.org/officeDocument/2006/relationships/audio" Target="../media/media6.mp3"/><Relationship Id="rId4" Type="http://schemas.microsoft.com/office/2007/relationships/media" Target="../media/media6.mp3"/><Relationship Id="rId5" Type="http://schemas.openxmlformats.org/officeDocument/2006/relationships/image" Target="../media/image5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slide" Target="slide4.xml"/><Relationship Id="rId4" Type="http://schemas.openxmlformats.org/officeDocument/2006/relationships/slide" Target="slide3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slide" Target="slide21.xml"/><Relationship Id="rId3" Type="http://schemas.openxmlformats.org/officeDocument/2006/relationships/slide" Target="slide22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slide" Target="slide20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audio" Target="../media/media1.mp3"/><Relationship Id="rId6" Type="http://schemas.microsoft.com/office/2007/relationships/media" Target="../media/media1.mp3"/><Relationship Id="rId7" Type="http://schemas.openxmlformats.org/officeDocument/2006/relationships/image" Target="../media/image5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audio" Target="../media/media7.mp3"/><Relationship Id="rId3" Type="http://schemas.microsoft.com/office/2007/relationships/media" Target="../media/media7.mp3"/><Relationship Id="rId4" Type="http://schemas.openxmlformats.org/officeDocument/2006/relationships/image" Target="../media/image5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png"/><Relationship Id="rId3" Type="http://schemas.openxmlformats.org/officeDocument/2006/relationships/slide" Target="slide24.xml"/><Relationship Id="rId4" Type="http://schemas.openxmlformats.org/officeDocument/2006/relationships/image" Target="../media/image2.png"/><Relationship Id="rId5" Type="http://schemas.openxmlformats.org/officeDocument/2006/relationships/audio" Target="../media/media8.mp3"/><Relationship Id="rId6" Type="http://schemas.microsoft.com/office/2007/relationships/media" Target="../media/media8.mp3"/><Relationship Id="rId7" Type="http://schemas.openxmlformats.org/officeDocument/2006/relationships/image" Target="../media/image5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24.xml"/><Relationship Id="rId3" Type="http://schemas.openxmlformats.org/officeDocument/2006/relationships/image" Target="../media/image8.png"/><Relationship Id="rId4" Type="http://schemas.openxmlformats.org/officeDocument/2006/relationships/slide" Target="slide26.xml"/><Relationship Id="rId5" Type="http://schemas.openxmlformats.org/officeDocument/2006/relationships/image" Target="../media/image9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25.xml"/><Relationship Id="rId3" Type="http://schemas.openxmlformats.org/officeDocument/2006/relationships/slide" Target="slide26.xml"/><Relationship Id="rId4" Type="http://schemas.openxmlformats.org/officeDocument/2006/relationships/image" Target="../media/image8.png"/><Relationship Id="rId5" Type="http://schemas.openxmlformats.org/officeDocument/2006/relationships/slide" Target="slide27.xml"/><Relationship Id="rId6" Type="http://schemas.openxmlformats.org/officeDocument/2006/relationships/image" Target="../media/image9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4.xml"/><Relationship Id="rId3" Type="http://schemas.openxmlformats.org/officeDocument/2006/relationships/image" Target="../media/image2.jpeg"/><Relationship Id="rId4" Type="http://schemas.openxmlformats.org/officeDocument/2006/relationships/slide" Target="slide23.xml"/><Relationship Id="rId5" Type="http://schemas.openxmlformats.org/officeDocument/2006/relationships/audio" Target="../media/media9.mp3"/><Relationship Id="rId6" Type="http://schemas.microsoft.com/office/2007/relationships/media" Target="../media/media9.mp3"/><Relationship Id="rId7" Type="http://schemas.openxmlformats.org/officeDocument/2006/relationships/image" Target="../media/image5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audio" Target="../media/media10.mp3"/><Relationship Id="rId3" Type="http://schemas.microsoft.com/office/2007/relationships/media" Target="../media/media10.mp3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audio" Target="../media/media11.mp3"/><Relationship Id="rId7" Type="http://schemas.microsoft.com/office/2007/relationships/media" Target="../media/media11.mp3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slide" Target="slide2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audio" Target="../media/media1.mp3"/><Relationship Id="rId6" Type="http://schemas.microsoft.com/office/2007/relationships/media" Target="../media/media1.mp3"/><Relationship Id="rId7" Type="http://schemas.openxmlformats.org/officeDocument/2006/relationships/image" Target="../media/image5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audio" Target="../media/media2.mp3"/><Relationship Id="rId3" Type="http://schemas.microsoft.com/office/2007/relationships/media" Target="../media/media2.mp3"/><Relationship Id="rId4" Type="http://schemas.openxmlformats.org/officeDocument/2006/relationships/image" Target="../media/image5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slide" Target="slide6.xml"/><Relationship Id="rId3" Type="http://schemas.openxmlformats.org/officeDocument/2006/relationships/slide" Target="slide7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slide" Target="slide5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audio" Target="../media/media1.mp3"/><Relationship Id="rId6" Type="http://schemas.microsoft.com/office/2007/relationships/media" Target="../media/media1.mp3"/><Relationship Id="rId7" Type="http://schemas.openxmlformats.org/officeDocument/2006/relationships/image" Target="../media/image5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audio" Target="../media/media3.mp3"/><Relationship Id="rId3" Type="http://schemas.microsoft.com/office/2007/relationships/media" Target="../media/media3.mp3"/><Relationship Id="rId4" Type="http://schemas.openxmlformats.org/officeDocument/2006/relationships/image" Target="../media/image5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slide" Target="slide9.xml"/><Relationship Id="rId3" Type="http://schemas.openxmlformats.org/officeDocument/2006/relationships/slide" Target="slide10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slide" Target="slide8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audio" Target="../media/media1.mp3"/><Relationship Id="rId6" Type="http://schemas.microsoft.com/office/2007/relationships/media" Target="../media/media1.mp3"/><Relationship Id="rId7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ctrTitle"/>
          </p:nvPr>
        </p:nvSpPr>
        <p:spPr>
          <a:xfrm>
            <a:off x="508000" y="513583"/>
            <a:ext cx="11988800" cy="2032001"/>
          </a:xfrm>
          <a:prstGeom prst="rect">
            <a:avLst/>
          </a:prstGeom>
          <a:solidFill>
            <a:schemeClr val="accent1">
              <a:hueOff val="-266614"/>
              <a:satOff val="17837"/>
              <a:lumOff val="17247"/>
            </a:schemeClr>
          </a:solidFill>
        </p:spPr>
        <p:txBody>
          <a:bodyPr/>
          <a:lstStyle>
            <a:lvl1pPr algn="ctr" defTabSz="560831">
              <a:defRPr sz="6144">
                <a:solidFill>
                  <a:schemeClr val="accent5">
                    <a:satOff val="-8700"/>
                    <a:lumOff val="-21853"/>
                  </a:schemeClr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L’Accord du participe passÉ DANS le passé composé.</a:t>
            </a:r>
          </a:p>
        </p:txBody>
      </p:sp>
      <p:sp>
        <p:nvSpPr>
          <p:cNvPr id="132" name="Shape 132"/>
          <p:cNvSpPr/>
          <p:nvPr>
            <p:ph type="subTitle" sz="quarter" idx="1"/>
          </p:nvPr>
        </p:nvSpPr>
        <p:spPr>
          <a:xfrm>
            <a:off x="508000" y="4448173"/>
            <a:ext cx="11988800" cy="825501"/>
          </a:xfrm>
          <a:prstGeom prst="rect">
            <a:avLst/>
          </a:prstGeom>
        </p:spPr>
        <p:txBody>
          <a:bodyPr/>
          <a:lstStyle>
            <a:lvl1pPr algn="ctr">
              <a:defRPr sz="34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Clique pour commencer.</a:t>
            </a:r>
          </a:p>
        </p:txBody>
      </p:sp>
      <p:pic>
        <p:nvPicPr>
          <p:cNvPr id="133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11739" y="7634436"/>
            <a:ext cx="6078834" cy="177801"/>
          </a:xfrm>
          <a:prstGeom prst="rect">
            <a:avLst/>
          </a:prstGeom>
        </p:spPr>
      </p:pic>
      <p:sp>
        <p:nvSpPr>
          <p:cNvPr id="135" name="Shape 135">
            <a:hlinkClick r:id="" invalidUrl="" action="ppaction://hlinkshowjump?jump=nextslide" tgtFrame="" tooltip="" history="1" highlightClick="0" endSnd="0"/>
          </p:cNvPr>
          <p:cNvSpPr/>
          <p:nvPr/>
        </p:nvSpPr>
        <p:spPr>
          <a:xfrm>
            <a:off x="1643370" y="5715000"/>
            <a:ext cx="2119005" cy="20621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00" h="20264" fill="norm" stroke="1" extrusionOk="0">
                <a:moveTo>
                  <a:pt x="16552" y="0"/>
                </a:moveTo>
                <a:lnTo>
                  <a:pt x="14775" y="1770"/>
                </a:lnTo>
                <a:cubicBezTo>
                  <a:pt x="10998" y="-370"/>
                  <a:pt x="6118" y="160"/>
                  <a:pt x="2899" y="3377"/>
                </a:cubicBezTo>
                <a:cubicBezTo>
                  <a:pt x="-967" y="7241"/>
                  <a:pt x="-967" y="13502"/>
                  <a:pt x="2899" y="17366"/>
                </a:cubicBezTo>
                <a:cubicBezTo>
                  <a:pt x="6765" y="21230"/>
                  <a:pt x="13035" y="21230"/>
                  <a:pt x="16902" y="17366"/>
                </a:cubicBezTo>
                <a:cubicBezTo>
                  <a:pt x="20047" y="14223"/>
                  <a:pt x="20633" y="9492"/>
                  <a:pt x="18660" y="5756"/>
                </a:cubicBezTo>
                <a:lnTo>
                  <a:pt x="20499" y="3927"/>
                </a:lnTo>
                <a:lnTo>
                  <a:pt x="16552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228600" dist="12700" dir="0">
              <a:srgbClr val="000000">
                <a:alpha val="75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36" name="Shape 136"/>
          <p:cNvSpPr/>
          <p:nvPr/>
        </p:nvSpPr>
        <p:spPr>
          <a:xfrm>
            <a:off x="3532782" y="5184429"/>
            <a:ext cx="8435676" cy="35530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2" h="19788" fill="norm" stroke="1" extrusionOk="0">
                <a:moveTo>
                  <a:pt x="0" y="4364"/>
                </a:moveTo>
                <a:cubicBezTo>
                  <a:pt x="185" y="2629"/>
                  <a:pt x="734" y="1192"/>
                  <a:pt x="1477" y="493"/>
                </a:cubicBezTo>
                <a:cubicBezTo>
                  <a:pt x="3021" y="-959"/>
                  <a:pt x="4791" y="923"/>
                  <a:pt x="5238" y="4492"/>
                </a:cubicBezTo>
                <a:cubicBezTo>
                  <a:pt x="5385" y="7047"/>
                  <a:pt x="5990" y="9365"/>
                  <a:pt x="6918" y="10928"/>
                </a:cubicBezTo>
                <a:cubicBezTo>
                  <a:pt x="7864" y="12521"/>
                  <a:pt x="9064" y="13193"/>
                  <a:pt x="10240" y="12789"/>
                </a:cubicBezTo>
                <a:cubicBezTo>
                  <a:pt x="11203" y="11993"/>
                  <a:pt x="12219" y="11557"/>
                  <a:pt x="13247" y="11498"/>
                </a:cubicBezTo>
                <a:cubicBezTo>
                  <a:pt x="14221" y="11443"/>
                  <a:pt x="15193" y="11727"/>
                  <a:pt x="16127" y="12341"/>
                </a:cubicBezTo>
                <a:cubicBezTo>
                  <a:pt x="16716" y="13252"/>
                  <a:pt x="17167" y="14536"/>
                  <a:pt x="17419" y="16023"/>
                </a:cubicBezTo>
                <a:cubicBezTo>
                  <a:pt x="17463" y="16282"/>
                  <a:pt x="17501" y="16546"/>
                  <a:pt x="17532" y="16814"/>
                </a:cubicBezTo>
                <a:cubicBezTo>
                  <a:pt x="17919" y="19512"/>
                  <a:pt x="19370" y="20641"/>
                  <a:pt x="20439" y="19077"/>
                </a:cubicBezTo>
                <a:cubicBezTo>
                  <a:pt x="21502" y="17522"/>
                  <a:pt x="21600" y="14161"/>
                  <a:pt x="20636" y="12319"/>
                </a:cubicBezTo>
              </a:path>
            </a:pathLst>
          </a:custGeom>
          <a:ln w="38100">
            <a:solidFill>
              <a:srgbClr val="6F6A5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137" name="Shape 137"/>
          <p:cNvSpPr/>
          <p:nvPr/>
        </p:nvSpPr>
        <p:spPr>
          <a:xfrm>
            <a:off x="11624766" y="6934348"/>
            <a:ext cx="251140" cy="6852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09" fill="norm" stroke="1" extrusionOk="0">
                <a:moveTo>
                  <a:pt x="6695" y="0"/>
                </a:moveTo>
                <a:lnTo>
                  <a:pt x="0" y="17539"/>
                </a:lnTo>
                <a:cubicBezTo>
                  <a:pt x="1051" y="18941"/>
                  <a:pt x="3093" y="20090"/>
                  <a:pt x="5721" y="20756"/>
                </a:cubicBezTo>
                <a:cubicBezTo>
                  <a:pt x="7495" y="21206"/>
                  <a:pt x="9465" y="21414"/>
                  <a:pt x="11442" y="21361"/>
                </a:cubicBezTo>
                <a:cubicBezTo>
                  <a:pt x="14660" y="21600"/>
                  <a:pt x="17878" y="20926"/>
                  <a:pt x="19846" y="19600"/>
                </a:cubicBezTo>
                <a:cubicBezTo>
                  <a:pt x="20894" y="18894"/>
                  <a:pt x="21505" y="18044"/>
                  <a:pt x="21600" y="17158"/>
                </a:cubicBezTo>
                <a:lnTo>
                  <a:pt x="6695" y="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29920">
                <a:srgbClr val="FFFD80"/>
              </a:gs>
              <a:gs pos="100000">
                <a:srgbClr val="FFFB00"/>
              </a:gs>
            </a:gsLst>
            <a:lin ang="5400000"/>
          </a:gradFill>
          <a:ln w="38100">
            <a:solidFill>
              <a:srgbClr val="6F6A5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138" name="Shape 138"/>
          <p:cNvSpPr/>
          <p:nvPr/>
        </p:nvSpPr>
        <p:spPr>
          <a:xfrm>
            <a:off x="655414" y="2803524"/>
            <a:ext cx="11973372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Observe bien avec quels auxiliaires les verbes sont conjugués….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/>
        </p:nvSpPr>
        <p:spPr>
          <a:xfrm>
            <a:off x="1778000" y="5390355"/>
            <a:ext cx="8718947" cy="5461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r>
              <a:t>Mes parents et moi </a:t>
            </a:r>
            <a:r>
              <a:rPr u="sng">
                <a:solidFill>
                  <a:srgbClr val="FC8D00"/>
                </a:solidFill>
              </a:rPr>
              <a:t>sommes</a:t>
            </a:r>
            <a:r>
              <a:rPr u="sng"/>
              <a:t> allés</a:t>
            </a:r>
            <a:r>
              <a:t> à la montagne.</a:t>
            </a:r>
          </a:p>
        </p:txBody>
      </p:sp>
      <p:sp>
        <p:nvSpPr>
          <p:cNvPr id="205" name="Shape 205"/>
          <p:cNvSpPr/>
          <p:nvPr/>
        </p:nvSpPr>
        <p:spPr>
          <a:xfrm>
            <a:off x="4058270" y="3104355"/>
            <a:ext cx="347856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EXACTEMENT ! :</a:t>
            </a:r>
          </a:p>
        </p:txBody>
      </p:sp>
      <p:pic>
        <p:nvPicPr>
          <p:cNvPr id="206" name="forêt oiseaux qui gazouillent.mp3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428353" y="1707802"/>
            <a:ext cx="5715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Shape 207"/>
          <p:cNvSpPr/>
          <p:nvPr/>
        </p:nvSpPr>
        <p:spPr>
          <a:xfrm>
            <a:off x="6792590" y="8464554"/>
            <a:ext cx="4702821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Clique pour continuer…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03999" fill="hold"/>
                                        <p:tgtEl>
                                          <p:spTgt spid="2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503999"/>
                            </p:stCondLst>
                            <p:childTnLst>
                              <p:par>
                                <p:cTn id="8" presetClass="entr" nodeType="afterEffect" presetSubtype="8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12" fill="hold" display="0">
                  <p:stCondLst>
                    <p:cond delay="indefinite"/>
                  </p:stCondLst>
                </p:cTn>
                <p:tgtEl>
                  <p:spTgt spid="206"/>
                </p:tgtEl>
              </p:cMediaNode>
            </p:audio>
          </p:childTnLst>
        </p:cTn>
      </p:par>
    </p:tnLst>
    <p:bldLst>
      <p:bldP build="whole" bldLvl="1" animBg="1" rev="0" advAuto="0" spid="204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632476" y="1248549"/>
            <a:ext cx="4761044" cy="6418302"/>
          </a:xfrm>
          <a:prstGeom prst="rect">
            <a:avLst/>
          </a:prstGeom>
        </p:spPr>
      </p:pic>
      <p:sp>
        <p:nvSpPr>
          <p:cNvPr id="210" name="Shape 210"/>
          <p:cNvSpPr/>
          <p:nvPr>
            <p:ph type="body" sz="quarter" idx="1"/>
          </p:nvPr>
        </p:nvSpPr>
        <p:spPr>
          <a:xfrm>
            <a:off x="177800" y="1579561"/>
            <a:ext cx="5829300" cy="838201"/>
          </a:xfrm>
          <a:prstGeom prst="rect">
            <a:avLst/>
          </a:prstGeom>
        </p:spPr>
        <p:txBody>
          <a:bodyPr/>
          <a:lstStyle>
            <a:lvl1pPr>
              <a:defRPr sz="3000" u="sng"/>
            </a:lvl1pPr>
          </a:lstStyle>
          <a:p>
            <a:pPr/>
            <a:r>
              <a:t>Trouve la bonne réponse.</a:t>
            </a:r>
          </a:p>
        </p:txBody>
      </p:sp>
      <p:sp>
        <p:nvSpPr>
          <p:cNvPr id="211" name="Shape 211"/>
          <p:cNvSpPr/>
          <p:nvPr/>
        </p:nvSpPr>
        <p:spPr>
          <a:xfrm>
            <a:off x="248766" y="2976561"/>
            <a:ext cx="636046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Tu es (venir) au ski avec nous.</a:t>
            </a:r>
          </a:p>
        </p:txBody>
      </p:sp>
      <p:sp>
        <p:nvSpPr>
          <p:cNvPr id="212" name="Shape 212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5282976" y="3790949"/>
            <a:ext cx="137204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venues</a:t>
            </a:r>
          </a:p>
        </p:txBody>
      </p:sp>
      <p:sp>
        <p:nvSpPr>
          <p:cNvPr id="213" name="Shape 213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4338377" y="4565649"/>
            <a:ext cx="115304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venus</a:t>
            </a:r>
          </a:p>
        </p:txBody>
      </p:sp>
      <p:sp>
        <p:nvSpPr>
          <p:cNvPr id="214" name="Shape 214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2162559" y="6104729"/>
            <a:ext cx="1034282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venir</a:t>
            </a:r>
          </a:p>
        </p:txBody>
      </p:sp>
      <p:sp>
        <p:nvSpPr>
          <p:cNvPr id="215" name="Shape 215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3334134" y="5124449"/>
            <a:ext cx="977132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venu</a:t>
            </a:r>
          </a:p>
        </p:txBody>
      </p:sp>
      <p:sp>
        <p:nvSpPr>
          <p:cNvPr id="216" name="Shape 216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798934" y="7067549"/>
            <a:ext cx="1196132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venue</a:t>
            </a:r>
          </a:p>
        </p:txBody>
      </p:sp>
      <p:sp>
        <p:nvSpPr>
          <p:cNvPr id="217" name="Shape 217"/>
          <p:cNvSpPr/>
          <p:nvPr/>
        </p:nvSpPr>
        <p:spPr>
          <a:xfrm>
            <a:off x="10711898" y="7537450"/>
            <a:ext cx="1639404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"/>
            </a:lvl1pPr>
          </a:lstStyle>
          <a:p>
            <a:pPr/>
            <a:r>
              <a:t>Source : Odile Siegenthaler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214910" y="-3041651"/>
            <a:ext cx="12574980" cy="1207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Ça chauffe ! essaie encore !</a:t>
            </a:r>
          </a:p>
          <a:p>
            <a:pPr/>
          </a:p>
          <a:p>
            <a:pPr/>
            <a:r>
              <a:t>Clique ICI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 </a:t>
            </a:r>
          </a:p>
        </p:txBody>
      </p:sp>
      <p:pic>
        <p:nvPicPr>
          <p:cNvPr id="220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11739" y="7634436"/>
            <a:ext cx="6078834" cy="177801"/>
          </a:xfrm>
          <a:prstGeom prst="rect">
            <a:avLst/>
          </a:prstGeom>
        </p:spPr>
      </p:pic>
      <p:sp>
        <p:nvSpPr>
          <p:cNvPr id="222" name="Shape 222"/>
          <p:cNvSpPr/>
          <p:nvPr/>
        </p:nvSpPr>
        <p:spPr>
          <a:xfrm>
            <a:off x="1643370" y="5715000"/>
            <a:ext cx="2119005" cy="20621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00" h="20264" fill="norm" stroke="1" extrusionOk="0">
                <a:moveTo>
                  <a:pt x="16552" y="0"/>
                </a:moveTo>
                <a:lnTo>
                  <a:pt x="14775" y="1770"/>
                </a:lnTo>
                <a:cubicBezTo>
                  <a:pt x="10998" y="-370"/>
                  <a:pt x="6118" y="160"/>
                  <a:pt x="2899" y="3377"/>
                </a:cubicBezTo>
                <a:cubicBezTo>
                  <a:pt x="-967" y="7241"/>
                  <a:pt x="-967" y="13502"/>
                  <a:pt x="2899" y="17366"/>
                </a:cubicBezTo>
                <a:cubicBezTo>
                  <a:pt x="6765" y="21230"/>
                  <a:pt x="13035" y="21230"/>
                  <a:pt x="16902" y="17366"/>
                </a:cubicBezTo>
                <a:cubicBezTo>
                  <a:pt x="20047" y="14223"/>
                  <a:pt x="20633" y="9492"/>
                  <a:pt x="18660" y="5756"/>
                </a:cubicBezTo>
                <a:lnTo>
                  <a:pt x="20499" y="3927"/>
                </a:lnTo>
                <a:lnTo>
                  <a:pt x="16552" y="0"/>
                </a:lnTo>
                <a:close/>
              </a:path>
            </a:pathLst>
          </a:cu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228600" dist="12700" dir="0">
              <a:srgbClr val="000000">
                <a:alpha val="75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23" name="Shape 223"/>
          <p:cNvSpPr/>
          <p:nvPr/>
        </p:nvSpPr>
        <p:spPr>
          <a:xfrm>
            <a:off x="3532782" y="5184429"/>
            <a:ext cx="4054962" cy="23169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695" fill="norm" stroke="1" extrusionOk="0">
                <a:moveTo>
                  <a:pt x="0" y="6661"/>
                </a:moveTo>
                <a:cubicBezTo>
                  <a:pt x="391" y="4012"/>
                  <a:pt x="1547" y="1819"/>
                  <a:pt x="3116" y="752"/>
                </a:cubicBezTo>
                <a:cubicBezTo>
                  <a:pt x="6373" y="-1464"/>
                  <a:pt x="10107" y="1409"/>
                  <a:pt x="11049" y="6855"/>
                </a:cubicBezTo>
                <a:cubicBezTo>
                  <a:pt x="11358" y="10755"/>
                  <a:pt x="12635" y="14293"/>
                  <a:pt x="14593" y="16679"/>
                </a:cubicBezTo>
                <a:cubicBezTo>
                  <a:pt x="16588" y="19110"/>
                  <a:pt x="19119" y="20136"/>
                  <a:pt x="21600" y="19519"/>
                </a:cubicBezTo>
              </a:path>
            </a:pathLst>
          </a:custGeom>
          <a:ln w="38100">
            <a:solidFill>
              <a:srgbClr val="6F6A5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224" name="Shape 224"/>
          <p:cNvSpPr/>
          <p:nvPr/>
        </p:nvSpPr>
        <p:spPr>
          <a:xfrm>
            <a:off x="7344919" y="6507472"/>
            <a:ext cx="505266" cy="9775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09" fill="norm" stroke="1" extrusionOk="0">
                <a:moveTo>
                  <a:pt x="6695" y="0"/>
                </a:moveTo>
                <a:lnTo>
                  <a:pt x="0" y="17539"/>
                </a:lnTo>
                <a:cubicBezTo>
                  <a:pt x="1051" y="18941"/>
                  <a:pt x="3093" y="20090"/>
                  <a:pt x="5721" y="20756"/>
                </a:cubicBezTo>
                <a:cubicBezTo>
                  <a:pt x="7495" y="21206"/>
                  <a:pt x="9465" y="21414"/>
                  <a:pt x="11442" y="21361"/>
                </a:cubicBezTo>
                <a:cubicBezTo>
                  <a:pt x="14660" y="21600"/>
                  <a:pt x="17878" y="20926"/>
                  <a:pt x="19846" y="19600"/>
                </a:cubicBezTo>
                <a:cubicBezTo>
                  <a:pt x="20894" y="18894"/>
                  <a:pt x="21505" y="18044"/>
                  <a:pt x="21600" y="17158"/>
                </a:cubicBezTo>
                <a:lnTo>
                  <a:pt x="6695" y="0"/>
                </a:lnTo>
                <a:close/>
              </a:path>
            </a:pathLst>
          </a:custGeom>
          <a:gradFill>
            <a:gsLst>
              <a:gs pos="0">
                <a:srgbClr val="FFFB00"/>
              </a:gs>
              <a:gs pos="100000">
                <a:srgbClr val="FF2600"/>
              </a:gs>
            </a:gsLst>
            <a:lin ang="5400000"/>
          </a:gradFill>
          <a:ln w="38100">
            <a:solidFill>
              <a:srgbClr val="6F6A5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225" name="Shape 225"/>
          <p:cNvSpPr/>
          <p:nvPr/>
        </p:nvSpPr>
        <p:spPr>
          <a:xfrm>
            <a:off x="7471866" y="6812470"/>
            <a:ext cx="251140" cy="6852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09" fill="norm" stroke="1" extrusionOk="0">
                <a:moveTo>
                  <a:pt x="6695" y="0"/>
                </a:moveTo>
                <a:lnTo>
                  <a:pt x="0" y="17539"/>
                </a:lnTo>
                <a:cubicBezTo>
                  <a:pt x="1051" y="18941"/>
                  <a:pt x="3093" y="20090"/>
                  <a:pt x="5721" y="20756"/>
                </a:cubicBezTo>
                <a:cubicBezTo>
                  <a:pt x="7495" y="21206"/>
                  <a:pt x="9465" y="21414"/>
                  <a:pt x="11442" y="21361"/>
                </a:cubicBezTo>
                <a:cubicBezTo>
                  <a:pt x="14660" y="21600"/>
                  <a:pt x="17878" y="20926"/>
                  <a:pt x="19846" y="19600"/>
                </a:cubicBezTo>
                <a:cubicBezTo>
                  <a:pt x="20894" y="18894"/>
                  <a:pt x="21505" y="18044"/>
                  <a:pt x="21600" y="17158"/>
                </a:cubicBezTo>
                <a:lnTo>
                  <a:pt x="6695" y="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29920">
                <a:srgbClr val="FFFD80"/>
              </a:gs>
              <a:gs pos="100000">
                <a:srgbClr val="FFFB00"/>
              </a:gs>
            </a:gsLst>
            <a:lin ang="5400000"/>
          </a:gradFill>
          <a:ln w="38100">
            <a:solidFill>
              <a:srgbClr val="6F6A5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pic>
        <p:nvPicPr>
          <p:cNvPr id="226" name="01 3280.mp3"/>
          <p:cNvPicPr>
            <a:picLocks noChangeAspect="0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603250" y="59055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85671" fill="hold"/>
                                        <p:tgtEl>
                                          <p:spTgt spid="2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37680">
                <p:cTn id="7" fill="hold" display="0">
                  <p:stCondLst>
                    <p:cond delay="indefinite"/>
                  </p:stCondLst>
                </p:cTn>
                <p:tgtEl>
                  <p:spTgt spid="22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/>
        </p:nvSpPr>
        <p:spPr>
          <a:xfrm>
            <a:off x="3118966" y="3882826"/>
            <a:ext cx="6360468" cy="5461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r>
              <a:t>Tu </a:t>
            </a:r>
            <a:r>
              <a:rPr u="sng">
                <a:solidFill>
                  <a:srgbClr val="F2A42F"/>
                </a:solidFill>
              </a:rPr>
              <a:t>es</a:t>
            </a:r>
            <a:r>
              <a:rPr u="sng"/>
              <a:t> venu</a:t>
            </a:r>
            <a:r>
              <a:t> au ski avec nous. </a:t>
            </a:r>
          </a:p>
        </p:txBody>
      </p:sp>
      <p:sp>
        <p:nvSpPr>
          <p:cNvPr id="229" name="Shape 229"/>
          <p:cNvSpPr/>
          <p:nvPr/>
        </p:nvSpPr>
        <p:spPr>
          <a:xfrm>
            <a:off x="3132673" y="5940621"/>
            <a:ext cx="6360469" cy="5461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r>
              <a:t>ou :     Tu </a:t>
            </a:r>
            <a:r>
              <a:rPr u="sng">
                <a:solidFill>
                  <a:srgbClr val="F2A42F"/>
                </a:solidFill>
              </a:rPr>
              <a:t>es</a:t>
            </a:r>
            <a:r>
              <a:rPr u="sng"/>
              <a:t> venue</a:t>
            </a:r>
            <a:r>
              <a:t> au ski avec nous.</a:t>
            </a:r>
          </a:p>
        </p:txBody>
      </p:sp>
      <p:sp>
        <p:nvSpPr>
          <p:cNvPr id="230" name="Shape 230"/>
          <p:cNvSpPr/>
          <p:nvPr/>
        </p:nvSpPr>
        <p:spPr>
          <a:xfrm>
            <a:off x="3103612" y="4533105"/>
            <a:ext cx="2752912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/>
            <a:r>
              <a:t>Si « Tu » est un garçon.</a:t>
            </a:r>
          </a:p>
        </p:txBody>
      </p:sp>
      <p:sp>
        <p:nvSpPr>
          <p:cNvPr id="231" name="Shape 231"/>
          <p:cNvSpPr/>
          <p:nvPr/>
        </p:nvSpPr>
        <p:spPr>
          <a:xfrm>
            <a:off x="3105258" y="6590901"/>
            <a:ext cx="2523035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/>
            <a:r>
              <a:t>Si « Tu » est une fille.</a:t>
            </a:r>
          </a:p>
        </p:txBody>
      </p:sp>
      <p:sp>
        <p:nvSpPr>
          <p:cNvPr id="232" name="Shape 232"/>
          <p:cNvSpPr/>
          <p:nvPr/>
        </p:nvSpPr>
        <p:spPr>
          <a:xfrm>
            <a:off x="2947404" y="1488876"/>
            <a:ext cx="5861076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BRAVO  ! et là, tu avais 2 bonnes réponses :</a:t>
            </a:r>
          </a:p>
        </p:txBody>
      </p:sp>
      <p:pic>
        <p:nvPicPr>
          <p:cNvPr id="233" name="snowboard.mp3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975965" y="1782117"/>
            <a:ext cx="5715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Shape 234"/>
          <p:cNvSpPr/>
          <p:nvPr/>
        </p:nvSpPr>
        <p:spPr>
          <a:xfrm>
            <a:off x="7770490" y="8604254"/>
            <a:ext cx="4702821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Clique pour continuer…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70958" fill="hold"/>
                                        <p:tgtEl>
                                          <p:spTgt spid="2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870958"/>
                            </p:stCondLst>
                            <p:childTnLst>
                              <p:par>
                                <p:cTn id="8" presetClass="entr" nodeType="after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871158"/>
                            </p:stCondLst>
                            <p:childTnLst>
                              <p:par>
                                <p:cTn id="13" presetClass="entr" nodeType="after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871358"/>
                            </p:stCondLst>
                            <p:childTnLst>
                              <p:par>
                                <p:cTn id="18" presetClass="entr" nodeType="after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871558"/>
                            </p:stCondLst>
                            <p:childTnLst>
                              <p:par>
                                <p:cTn id="23" presetClass="entr" nodeType="afterEffect" presetSubtype="32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27" fill="hold" display="0">
                  <p:stCondLst>
                    <p:cond delay="indefinite"/>
                  </p:stCondLst>
                </p:cTn>
                <p:tgtEl>
                  <p:spTgt spid="233"/>
                </p:tgtEl>
              </p:cMediaNode>
            </p:audio>
          </p:childTnLst>
        </p:cTn>
      </p:par>
    </p:tnLst>
    <p:bldLst>
      <p:bldP build="whole" bldLvl="1" animBg="1" rev="0" advAuto="0" spid="228" grpId="2"/>
      <p:bldP build="whole" bldLvl="1" animBg="1" rev="0" advAuto="0" spid="231" grpId="5"/>
      <p:bldP build="whole" bldLvl="1" animBg="1" rev="0" advAuto="0" spid="229" grpId="4"/>
      <p:bldP build="whole" bldLvl="1" animBg="1" rev="0" advAuto="0" spid="230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type="body" idx="14"/>
          </p:nvPr>
        </p:nvSpPr>
        <p:spPr>
          <a:xfrm>
            <a:off x="660400" y="4131469"/>
            <a:ext cx="10464800" cy="647701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Nous avons ( chanter) pendant un concert de rap.</a:t>
            </a:r>
          </a:p>
        </p:txBody>
      </p:sp>
      <p:sp>
        <p:nvSpPr>
          <p:cNvPr id="237" name="Shape 237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9921800" y="6889749"/>
            <a:ext cx="1338115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chanté</a:t>
            </a:r>
          </a:p>
        </p:txBody>
      </p:sp>
      <p:sp>
        <p:nvSpPr>
          <p:cNvPr id="238" name="Shape 238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3431418" y="6311899"/>
            <a:ext cx="151916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chanter</a:t>
            </a:r>
          </a:p>
        </p:txBody>
      </p:sp>
      <p:sp>
        <p:nvSpPr>
          <p:cNvPr id="239" name="Shape 239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8086042" y="6407149"/>
            <a:ext cx="155711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chantée</a:t>
            </a:r>
          </a:p>
        </p:txBody>
      </p:sp>
      <p:sp>
        <p:nvSpPr>
          <p:cNvPr id="240" name="Shape 240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5437553" y="7011988"/>
            <a:ext cx="151402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chantés</a:t>
            </a:r>
          </a:p>
        </p:txBody>
      </p:sp>
      <p:sp>
        <p:nvSpPr>
          <p:cNvPr id="241" name="Shape 241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34305" y="7011988"/>
            <a:ext cx="173303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chantées</a:t>
            </a:r>
          </a:p>
        </p:txBody>
      </p:sp>
      <p:sp>
        <p:nvSpPr>
          <p:cNvPr id="242" name="Shape 242"/>
          <p:cNvSpPr/>
          <p:nvPr/>
        </p:nvSpPr>
        <p:spPr>
          <a:xfrm>
            <a:off x="3793796" y="2049859"/>
            <a:ext cx="3613808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 u="sng"/>
            </a:lvl1pPr>
          </a:lstStyle>
          <a:p>
            <a:pPr/>
            <a:r>
              <a:t>Très bien ! Au suivant :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229567" y="-3048001"/>
            <a:ext cx="12695387" cy="1259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Ouh la la, il ne reste </a:t>
            </a:r>
          </a:p>
          <a:p>
            <a:pPr/>
            <a:r>
              <a:t>que la moitié de la mèche !</a:t>
            </a:r>
          </a:p>
          <a:p>
            <a:pPr/>
          </a:p>
          <a:p>
            <a:pPr/>
            <a:r>
              <a:t>Clique ICI 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</p:txBody>
      </p:sp>
      <p:pic>
        <p:nvPicPr>
          <p:cNvPr id="245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11739" y="7634436"/>
            <a:ext cx="6078834" cy="177801"/>
          </a:xfrm>
          <a:prstGeom prst="rect">
            <a:avLst/>
          </a:prstGeom>
        </p:spPr>
      </p:pic>
      <p:sp>
        <p:nvSpPr>
          <p:cNvPr id="247" name="Shape 247"/>
          <p:cNvSpPr/>
          <p:nvPr/>
        </p:nvSpPr>
        <p:spPr>
          <a:xfrm>
            <a:off x="1643370" y="5715000"/>
            <a:ext cx="2119005" cy="20621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00" h="20264" fill="norm" stroke="1" extrusionOk="0">
                <a:moveTo>
                  <a:pt x="16552" y="0"/>
                </a:moveTo>
                <a:lnTo>
                  <a:pt x="14775" y="1770"/>
                </a:lnTo>
                <a:cubicBezTo>
                  <a:pt x="10998" y="-370"/>
                  <a:pt x="6118" y="160"/>
                  <a:pt x="2899" y="3377"/>
                </a:cubicBezTo>
                <a:cubicBezTo>
                  <a:pt x="-967" y="7241"/>
                  <a:pt x="-967" y="13502"/>
                  <a:pt x="2899" y="17366"/>
                </a:cubicBezTo>
                <a:cubicBezTo>
                  <a:pt x="6765" y="21230"/>
                  <a:pt x="13035" y="21230"/>
                  <a:pt x="16902" y="17366"/>
                </a:cubicBezTo>
                <a:cubicBezTo>
                  <a:pt x="20047" y="14223"/>
                  <a:pt x="20633" y="9492"/>
                  <a:pt x="18660" y="5756"/>
                </a:cubicBezTo>
                <a:lnTo>
                  <a:pt x="20499" y="3927"/>
                </a:lnTo>
                <a:lnTo>
                  <a:pt x="16552" y="0"/>
                </a:lnTo>
                <a:close/>
              </a:path>
            </a:pathLst>
          </a:cu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228600" dist="12700" dir="0">
              <a:srgbClr val="000000">
                <a:alpha val="75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48" name="Shape 248"/>
          <p:cNvSpPr/>
          <p:nvPr/>
        </p:nvSpPr>
        <p:spPr>
          <a:xfrm>
            <a:off x="3532782" y="5184429"/>
            <a:ext cx="3193247" cy="22267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050" fill="norm" stroke="1" extrusionOk="0">
                <a:moveTo>
                  <a:pt x="0" y="7056"/>
                </a:moveTo>
                <a:cubicBezTo>
                  <a:pt x="496" y="4251"/>
                  <a:pt x="1965" y="1927"/>
                  <a:pt x="3957" y="797"/>
                </a:cubicBezTo>
                <a:cubicBezTo>
                  <a:pt x="8093" y="-1550"/>
                  <a:pt x="12834" y="1493"/>
                  <a:pt x="14031" y="7262"/>
                </a:cubicBezTo>
                <a:cubicBezTo>
                  <a:pt x="14493" y="11361"/>
                  <a:pt x="16100" y="15077"/>
                  <a:pt x="18531" y="17667"/>
                </a:cubicBezTo>
                <a:cubicBezTo>
                  <a:pt x="19460" y="18658"/>
                  <a:pt x="20495" y="19461"/>
                  <a:pt x="21600" y="20050"/>
                </a:cubicBezTo>
              </a:path>
            </a:pathLst>
          </a:custGeom>
          <a:ln w="38100">
            <a:solidFill>
              <a:srgbClr val="6F6A5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249" name="Shape 249"/>
          <p:cNvSpPr/>
          <p:nvPr/>
        </p:nvSpPr>
        <p:spPr>
          <a:xfrm>
            <a:off x="6443219" y="6431272"/>
            <a:ext cx="505266" cy="9775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09" fill="norm" stroke="1" extrusionOk="0">
                <a:moveTo>
                  <a:pt x="6695" y="0"/>
                </a:moveTo>
                <a:lnTo>
                  <a:pt x="0" y="17539"/>
                </a:lnTo>
                <a:cubicBezTo>
                  <a:pt x="1051" y="18941"/>
                  <a:pt x="3093" y="20090"/>
                  <a:pt x="5721" y="20756"/>
                </a:cubicBezTo>
                <a:cubicBezTo>
                  <a:pt x="7495" y="21206"/>
                  <a:pt x="9465" y="21414"/>
                  <a:pt x="11442" y="21361"/>
                </a:cubicBezTo>
                <a:cubicBezTo>
                  <a:pt x="14660" y="21600"/>
                  <a:pt x="17878" y="20926"/>
                  <a:pt x="19846" y="19600"/>
                </a:cubicBezTo>
                <a:cubicBezTo>
                  <a:pt x="20894" y="18894"/>
                  <a:pt x="21505" y="18044"/>
                  <a:pt x="21600" y="17158"/>
                </a:cubicBezTo>
                <a:lnTo>
                  <a:pt x="6695" y="0"/>
                </a:lnTo>
                <a:close/>
              </a:path>
            </a:pathLst>
          </a:custGeom>
          <a:gradFill>
            <a:gsLst>
              <a:gs pos="0">
                <a:srgbClr val="FFFB00"/>
              </a:gs>
              <a:gs pos="100000">
                <a:srgbClr val="FF2600"/>
              </a:gs>
            </a:gsLst>
            <a:lin ang="5400000"/>
          </a:gradFill>
          <a:ln w="38100">
            <a:solidFill>
              <a:srgbClr val="6F6A5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250" name="Shape 250"/>
          <p:cNvSpPr/>
          <p:nvPr/>
        </p:nvSpPr>
        <p:spPr>
          <a:xfrm>
            <a:off x="6570166" y="6736270"/>
            <a:ext cx="251140" cy="6852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09" fill="norm" stroke="1" extrusionOk="0">
                <a:moveTo>
                  <a:pt x="6695" y="0"/>
                </a:moveTo>
                <a:lnTo>
                  <a:pt x="0" y="17539"/>
                </a:lnTo>
                <a:cubicBezTo>
                  <a:pt x="1051" y="18941"/>
                  <a:pt x="3093" y="20090"/>
                  <a:pt x="5721" y="20756"/>
                </a:cubicBezTo>
                <a:cubicBezTo>
                  <a:pt x="7495" y="21206"/>
                  <a:pt x="9465" y="21414"/>
                  <a:pt x="11442" y="21361"/>
                </a:cubicBezTo>
                <a:cubicBezTo>
                  <a:pt x="14660" y="21600"/>
                  <a:pt x="17878" y="20926"/>
                  <a:pt x="19846" y="19600"/>
                </a:cubicBezTo>
                <a:cubicBezTo>
                  <a:pt x="20894" y="18894"/>
                  <a:pt x="21505" y="18044"/>
                  <a:pt x="21600" y="17158"/>
                </a:cubicBezTo>
                <a:lnTo>
                  <a:pt x="6695" y="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29920">
                <a:srgbClr val="FFFD80"/>
              </a:gs>
              <a:gs pos="100000">
                <a:srgbClr val="FFFB00"/>
              </a:gs>
            </a:gsLst>
            <a:lin ang="5400000"/>
          </a:gradFill>
          <a:ln w="38100">
            <a:solidFill>
              <a:srgbClr val="6F6A5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pic>
        <p:nvPicPr>
          <p:cNvPr id="251" name="01 3280.mp3"/>
          <p:cNvPicPr>
            <a:picLocks noChangeAspect="0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603250" y="59055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85671" fill="hold"/>
                                        <p:tgtEl>
                                          <p:spTgt spid="2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37680">
                <p:cTn id="7" fill="hold" display="0">
                  <p:stCondLst>
                    <p:cond delay="indefinite"/>
                  </p:stCondLst>
                </p:cTn>
                <p:tgtEl>
                  <p:spTgt spid="251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/>
        </p:nvSpPr>
        <p:spPr>
          <a:xfrm>
            <a:off x="2299642" y="5013325"/>
            <a:ext cx="9333558" cy="54610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hueOff val="376119"/>
                  <a:satOff val="3650"/>
                  <a:lumOff val="-13970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r>
              <a:t>Nous </a:t>
            </a:r>
            <a:r>
              <a:rPr u="sng">
                <a:solidFill>
                  <a:srgbClr val="F9DD00"/>
                </a:solidFill>
              </a:rPr>
              <a:t>avons</a:t>
            </a:r>
            <a:r>
              <a:rPr u="sng"/>
              <a:t> chanté</a:t>
            </a:r>
            <a:r>
              <a:t> pendant un concert de rap.</a:t>
            </a:r>
          </a:p>
        </p:txBody>
      </p:sp>
      <p:sp>
        <p:nvSpPr>
          <p:cNvPr id="254" name="Shape 254"/>
          <p:cNvSpPr/>
          <p:nvPr/>
        </p:nvSpPr>
        <p:spPr>
          <a:xfrm>
            <a:off x="4479590" y="2389187"/>
            <a:ext cx="2839120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Très bien ! :</a:t>
            </a:r>
          </a:p>
        </p:txBody>
      </p:sp>
      <p:pic>
        <p:nvPicPr>
          <p:cNvPr id="255" name="Extrait Bigflo et Oli.aiff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866378" y="630882"/>
            <a:ext cx="5715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Shape 256"/>
          <p:cNvSpPr/>
          <p:nvPr/>
        </p:nvSpPr>
        <p:spPr>
          <a:xfrm>
            <a:off x="7757790" y="8540754"/>
            <a:ext cx="4702821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Clique pour continuer…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96054" fill="hold"/>
                                        <p:tgtEl>
                                          <p:spTgt spid="2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096054"/>
                            </p:stCondLst>
                            <p:childTnLst>
                              <p:par>
                                <p:cTn id="8" presetClass="entr" nodeType="after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0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98946">
                <p:cTn id="11" fill="hold" display="0">
                  <p:stCondLst>
                    <p:cond delay="indefinite"/>
                  </p:stCondLst>
                </p:cTn>
                <p:tgtEl>
                  <p:spTgt spid="255"/>
                </p:tgtEl>
              </p:cMediaNode>
            </p:audio>
          </p:childTnLst>
        </p:cTn>
      </p:par>
    </p:tnLst>
    <p:bldLst>
      <p:bldP build="whole" bldLvl="1" animBg="1" rev="0" advAuto="0" spid="253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type="body" idx="14"/>
          </p:nvPr>
        </p:nvSpPr>
        <p:spPr>
          <a:xfrm>
            <a:off x="863600" y="4032250"/>
            <a:ext cx="10464800" cy="647701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Les filles sont (sortir) avec le chien</a:t>
            </a:r>
          </a:p>
        </p:txBody>
      </p:sp>
      <p:sp>
        <p:nvSpPr>
          <p:cNvPr id="259" name="Shape 259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190166" y="6064249"/>
            <a:ext cx="98516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sorti</a:t>
            </a:r>
          </a:p>
        </p:txBody>
      </p:sp>
      <p:sp>
        <p:nvSpPr>
          <p:cNvPr id="260" name="Shape 260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3140558" y="6064249"/>
            <a:ext cx="116108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sortis</a:t>
            </a:r>
          </a:p>
        </p:txBody>
      </p:sp>
      <p:sp>
        <p:nvSpPr>
          <p:cNvPr id="261" name="Shape 261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788758" y="6064249"/>
            <a:ext cx="138008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sorties</a:t>
            </a:r>
          </a:p>
        </p:txBody>
      </p:sp>
      <p:sp>
        <p:nvSpPr>
          <p:cNvPr id="262" name="Shape 262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5443115" y="6064249"/>
            <a:ext cx="120417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sortie</a:t>
            </a:r>
          </a:p>
        </p:txBody>
      </p:sp>
      <p:sp>
        <p:nvSpPr>
          <p:cNvPr id="263" name="Shape 263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0046791" y="6064249"/>
            <a:ext cx="116621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sortir</a:t>
            </a:r>
          </a:p>
        </p:txBody>
      </p:sp>
      <p:sp>
        <p:nvSpPr>
          <p:cNvPr id="264" name="Shape 264"/>
          <p:cNvSpPr/>
          <p:nvPr/>
        </p:nvSpPr>
        <p:spPr>
          <a:xfrm>
            <a:off x="1855632" y="1941511"/>
            <a:ext cx="3464236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 u="sng"/>
            </a:lvl1pPr>
          </a:lstStyle>
          <a:p>
            <a:pPr/>
            <a:r>
              <a:t>Une nouvelle phrase :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262086" y="-2535215"/>
            <a:ext cx="12480628" cy="1207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Il reste une petite chance !</a:t>
            </a:r>
          </a:p>
          <a:p>
            <a:pPr/>
            <a:r>
              <a:t>Clique ICI 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</p:txBody>
      </p:sp>
      <p:pic>
        <p:nvPicPr>
          <p:cNvPr id="267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11739" y="7634436"/>
            <a:ext cx="6078834" cy="177801"/>
          </a:xfrm>
          <a:prstGeom prst="rect">
            <a:avLst/>
          </a:prstGeom>
        </p:spPr>
      </p:pic>
      <p:sp>
        <p:nvSpPr>
          <p:cNvPr id="269" name="Shape 269"/>
          <p:cNvSpPr/>
          <p:nvPr/>
        </p:nvSpPr>
        <p:spPr>
          <a:xfrm>
            <a:off x="1643370" y="5715000"/>
            <a:ext cx="2119005" cy="20621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00" h="20264" fill="norm" stroke="1" extrusionOk="0">
                <a:moveTo>
                  <a:pt x="16552" y="0"/>
                </a:moveTo>
                <a:lnTo>
                  <a:pt x="14775" y="1770"/>
                </a:lnTo>
                <a:cubicBezTo>
                  <a:pt x="10998" y="-370"/>
                  <a:pt x="6118" y="160"/>
                  <a:pt x="2899" y="3377"/>
                </a:cubicBezTo>
                <a:cubicBezTo>
                  <a:pt x="-967" y="7241"/>
                  <a:pt x="-967" y="13502"/>
                  <a:pt x="2899" y="17366"/>
                </a:cubicBezTo>
                <a:cubicBezTo>
                  <a:pt x="6765" y="21230"/>
                  <a:pt x="13035" y="21230"/>
                  <a:pt x="16902" y="17366"/>
                </a:cubicBezTo>
                <a:cubicBezTo>
                  <a:pt x="20047" y="14223"/>
                  <a:pt x="20633" y="9492"/>
                  <a:pt x="18660" y="5756"/>
                </a:cubicBezTo>
                <a:lnTo>
                  <a:pt x="20499" y="3927"/>
                </a:lnTo>
                <a:lnTo>
                  <a:pt x="16552" y="0"/>
                </a:lnTo>
                <a:close/>
              </a:path>
            </a:pathLst>
          </a:cu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228600" dist="12700" dir="0">
              <a:srgbClr val="000000">
                <a:alpha val="75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70" name="Shape 270"/>
          <p:cNvSpPr/>
          <p:nvPr/>
        </p:nvSpPr>
        <p:spPr>
          <a:xfrm>
            <a:off x="3532782" y="5184429"/>
            <a:ext cx="2074210" cy="8064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799" fill="norm" stroke="1" extrusionOk="0">
                <a:moveTo>
                  <a:pt x="0" y="17295"/>
                </a:moveTo>
                <a:cubicBezTo>
                  <a:pt x="764" y="10419"/>
                  <a:pt x="3025" y="4722"/>
                  <a:pt x="6091" y="1952"/>
                </a:cubicBezTo>
                <a:cubicBezTo>
                  <a:pt x="12458" y="-3801"/>
                  <a:pt x="19758" y="3658"/>
                  <a:pt x="21600" y="17799"/>
                </a:cubicBezTo>
              </a:path>
            </a:pathLst>
          </a:custGeom>
          <a:ln w="38100">
            <a:solidFill>
              <a:srgbClr val="6F6A5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271" name="Shape 271"/>
          <p:cNvSpPr/>
          <p:nvPr/>
        </p:nvSpPr>
        <p:spPr>
          <a:xfrm>
            <a:off x="5465319" y="5440374"/>
            <a:ext cx="505266" cy="9775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09" fill="norm" stroke="1" extrusionOk="0">
                <a:moveTo>
                  <a:pt x="6695" y="0"/>
                </a:moveTo>
                <a:lnTo>
                  <a:pt x="0" y="17539"/>
                </a:lnTo>
                <a:cubicBezTo>
                  <a:pt x="1051" y="18941"/>
                  <a:pt x="3093" y="20090"/>
                  <a:pt x="5721" y="20756"/>
                </a:cubicBezTo>
                <a:cubicBezTo>
                  <a:pt x="7495" y="21206"/>
                  <a:pt x="9465" y="21414"/>
                  <a:pt x="11442" y="21361"/>
                </a:cubicBezTo>
                <a:cubicBezTo>
                  <a:pt x="14660" y="21600"/>
                  <a:pt x="17878" y="20926"/>
                  <a:pt x="19846" y="19600"/>
                </a:cubicBezTo>
                <a:cubicBezTo>
                  <a:pt x="20894" y="18894"/>
                  <a:pt x="21505" y="18044"/>
                  <a:pt x="21600" y="17158"/>
                </a:cubicBezTo>
                <a:lnTo>
                  <a:pt x="6695" y="0"/>
                </a:lnTo>
                <a:close/>
              </a:path>
            </a:pathLst>
          </a:custGeom>
          <a:gradFill>
            <a:gsLst>
              <a:gs pos="0">
                <a:srgbClr val="FFFB00"/>
              </a:gs>
              <a:gs pos="100000">
                <a:srgbClr val="FF2600"/>
              </a:gs>
            </a:gsLst>
            <a:lin ang="5400000"/>
          </a:gradFill>
          <a:ln w="38100">
            <a:solidFill>
              <a:srgbClr val="6F6A5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272" name="Shape 272"/>
          <p:cNvSpPr/>
          <p:nvPr/>
        </p:nvSpPr>
        <p:spPr>
          <a:xfrm>
            <a:off x="5592266" y="5745373"/>
            <a:ext cx="251140" cy="685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09" fill="norm" stroke="1" extrusionOk="0">
                <a:moveTo>
                  <a:pt x="6695" y="0"/>
                </a:moveTo>
                <a:lnTo>
                  <a:pt x="0" y="17539"/>
                </a:lnTo>
                <a:cubicBezTo>
                  <a:pt x="1051" y="18941"/>
                  <a:pt x="3093" y="20090"/>
                  <a:pt x="5721" y="20756"/>
                </a:cubicBezTo>
                <a:cubicBezTo>
                  <a:pt x="7495" y="21206"/>
                  <a:pt x="9465" y="21414"/>
                  <a:pt x="11442" y="21361"/>
                </a:cubicBezTo>
                <a:cubicBezTo>
                  <a:pt x="14660" y="21600"/>
                  <a:pt x="17878" y="20926"/>
                  <a:pt x="19846" y="19600"/>
                </a:cubicBezTo>
                <a:cubicBezTo>
                  <a:pt x="20894" y="18894"/>
                  <a:pt x="21505" y="18044"/>
                  <a:pt x="21600" y="17158"/>
                </a:cubicBezTo>
                <a:lnTo>
                  <a:pt x="6695" y="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29920">
                <a:srgbClr val="FFFD80"/>
              </a:gs>
              <a:gs pos="100000">
                <a:srgbClr val="FFFB00"/>
              </a:gs>
            </a:gsLst>
            <a:lin ang="5400000"/>
          </a:gradFill>
          <a:ln w="38100">
            <a:solidFill>
              <a:srgbClr val="6F6A5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pic>
        <p:nvPicPr>
          <p:cNvPr id="273" name="01 3280.mp3"/>
          <p:cNvPicPr>
            <a:picLocks noChangeAspect="0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603250" y="59055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85671" fill="hold"/>
                                        <p:tgtEl>
                                          <p:spTgt spid="2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37680">
                <p:cTn id="7" fill="hold" display="0">
                  <p:stCondLst>
                    <p:cond delay="indefinite"/>
                  </p:stCondLst>
                </p:cTn>
                <p:tgtEl>
                  <p:spTgt spid="27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/>
        </p:nvSpPr>
        <p:spPr>
          <a:xfrm>
            <a:off x="2445692" y="4216402"/>
            <a:ext cx="8113416" cy="5461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r>
              <a:t>Les filles </a:t>
            </a:r>
            <a:r>
              <a:rPr u="sng">
                <a:solidFill>
                  <a:srgbClr val="F6AC00"/>
                </a:solidFill>
              </a:rPr>
              <a:t>sont</a:t>
            </a:r>
            <a:r>
              <a:rPr u="sng"/>
              <a:t> sorties</a:t>
            </a:r>
            <a:r>
              <a:t> avec le chien</a:t>
            </a:r>
          </a:p>
        </p:txBody>
      </p:sp>
      <p:sp>
        <p:nvSpPr>
          <p:cNvPr id="276" name="Shape 276"/>
          <p:cNvSpPr/>
          <p:nvPr/>
        </p:nvSpPr>
        <p:spPr>
          <a:xfrm>
            <a:off x="532358" y="4178302"/>
            <a:ext cx="147339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Juste ! :</a:t>
            </a:r>
          </a:p>
        </p:txBody>
      </p:sp>
      <p:pic>
        <p:nvPicPr>
          <p:cNvPr id="277" name="chien.mp3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852215" y="1635472"/>
            <a:ext cx="5715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Shape 278"/>
          <p:cNvSpPr/>
          <p:nvPr/>
        </p:nvSpPr>
        <p:spPr>
          <a:xfrm>
            <a:off x="7884790" y="8464554"/>
            <a:ext cx="4702821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Clique pour continuer…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1999" fill="hold"/>
                                        <p:tgtEl>
                                          <p:spTgt spid="2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51999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10" fill="hold" display="0">
                  <p:stCondLst>
                    <p:cond delay="indefinite"/>
                  </p:stCondLst>
                </p:cTn>
                <p:tgtEl>
                  <p:spTgt spid="277"/>
                </p:tgtEl>
              </p:cMediaNode>
            </p:audio>
          </p:childTnLst>
        </p:cTn>
      </p:par>
    </p:tnLst>
    <p:bldLst>
      <p:bldP build="whole" bldLvl="1" animBg="1" rev="0" advAuto="0" spid="275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1419" y="2787049"/>
            <a:ext cx="5778501" cy="5854701"/>
          </a:xfrm>
          <a:prstGeom prst="rect">
            <a:avLst/>
          </a:prstGeom>
        </p:spPr>
      </p:pic>
      <p:sp>
        <p:nvSpPr>
          <p:cNvPr id="141" name="Shape 1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2" name="Shape 142"/>
          <p:cNvSpPr/>
          <p:nvPr/>
        </p:nvSpPr>
        <p:spPr>
          <a:xfrm>
            <a:off x="1045046" y="1724025"/>
            <a:ext cx="974630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Les élèves ont (jouer) au football comme Pogba.</a:t>
            </a:r>
          </a:p>
        </p:txBody>
      </p:sp>
      <p:sp>
        <p:nvSpPr>
          <p:cNvPr id="143" name="Shape 143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429499" y="3975099"/>
            <a:ext cx="914401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joué</a:t>
            </a:r>
          </a:p>
        </p:txBody>
      </p:sp>
      <p:sp>
        <p:nvSpPr>
          <p:cNvPr id="144" name="Shape 144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7338975" y="3092449"/>
            <a:ext cx="109545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jouer</a:t>
            </a:r>
          </a:p>
        </p:txBody>
      </p:sp>
      <p:sp>
        <p:nvSpPr>
          <p:cNvPr id="145" name="Shape 145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7319999" y="4851399"/>
            <a:ext cx="1133402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jouée</a:t>
            </a:r>
          </a:p>
        </p:txBody>
      </p:sp>
      <p:sp>
        <p:nvSpPr>
          <p:cNvPr id="146" name="Shape 146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7346342" y="5734049"/>
            <a:ext cx="130931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jouées</a:t>
            </a:r>
          </a:p>
        </p:txBody>
      </p:sp>
      <p:sp>
        <p:nvSpPr>
          <p:cNvPr id="147" name="Shape 147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7341542" y="6591299"/>
            <a:ext cx="109031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joués</a:t>
            </a:r>
          </a:p>
        </p:txBody>
      </p:sp>
      <p:sp>
        <p:nvSpPr>
          <p:cNvPr id="148" name="Shape 148"/>
          <p:cNvSpPr/>
          <p:nvPr/>
        </p:nvSpPr>
        <p:spPr>
          <a:xfrm>
            <a:off x="719869" y="8603048"/>
            <a:ext cx="409746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/>
            </a:lvl1pPr>
          </a:lstStyle>
          <a:p>
            <a:pPr/>
            <a:r>
              <a:t>Source . https://pixabay.com/fr/voltigeur-attaque-football-606232/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type="body" idx="14"/>
          </p:nvPr>
        </p:nvSpPr>
        <p:spPr>
          <a:xfrm>
            <a:off x="685800" y="3778250"/>
            <a:ext cx="10464800" cy="647701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Le professeur a (changer) de voiture.</a:t>
            </a:r>
          </a:p>
        </p:txBody>
      </p:sp>
      <p:sp>
        <p:nvSpPr>
          <p:cNvPr id="281" name="Shape 281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914511" y="5873749"/>
            <a:ext cx="1775893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changées</a:t>
            </a:r>
          </a:p>
        </p:txBody>
      </p:sp>
      <p:sp>
        <p:nvSpPr>
          <p:cNvPr id="282" name="Shape 282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3117887" y="5873749"/>
            <a:ext cx="156202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changer</a:t>
            </a:r>
          </a:p>
        </p:txBody>
      </p:sp>
      <p:sp>
        <p:nvSpPr>
          <p:cNvPr id="283" name="Shape 283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932811" y="5873749"/>
            <a:ext cx="138097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changé</a:t>
            </a:r>
          </a:p>
        </p:txBody>
      </p:sp>
      <p:sp>
        <p:nvSpPr>
          <p:cNvPr id="284" name="Shape 284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5283311" y="5873749"/>
            <a:ext cx="159997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changée</a:t>
            </a:r>
          </a:p>
        </p:txBody>
      </p:sp>
      <p:sp>
        <p:nvSpPr>
          <p:cNvPr id="285" name="Shape 285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9940354" y="5873749"/>
            <a:ext cx="1556892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changés</a:t>
            </a:r>
          </a:p>
        </p:txBody>
      </p:sp>
      <p:sp>
        <p:nvSpPr>
          <p:cNvPr id="286" name="Shape 286"/>
          <p:cNvSpPr/>
          <p:nvPr/>
        </p:nvSpPr>
        <p:spPr>
          <a:xfrm>
            <a:off x="580994" y="1993899"/>
            <a:ext cx="5289613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 u="sng"/>
            </a:lvl1pPr>
          </a:lstStyle>
          <a:p>
            <a:pPr/>
            <a:r>
              <a:t>Très bien ! Une dernière phrase :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1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232063" y="-838200"/>
            <a:ext cx="12223949" cy="1051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Auxiliaire être ou avoir ?</a:t>
            </a:r>
          </a:p>
          <a:p>
            <a:pPr/>
            <a:r>
              <a:t>Il reste un espoir…</a:t>
            </a:r>
          </a:p>
          <a:p>
            <a:pPr/>
            <a:r>
              <a:t>CLIQUE ICI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</p:txBody>
      </p:sp>
      <p:pic>
        <p:nvPicPr>
          <p:cNvPr id="289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11739" y="7634436"/>
            <a:ext cx="6078834" cy="177801"/>
          </a:xfrm>
          <a:prstGeom prst="rect">
            <a:avLst/>
          </a:prstGeom>
        </p:spPr>
      </p:pic>
      <p:sp>
        <p:nvSpPr>
          <p:cNvPr id="291" name="Shape 291"/>
          <p:cNvSpPr/>
          <p:nvPr/>
        </p:nvSpPr>
        <p:spPr>
          <a:xfrm>
            <a:off x="1643370" y="5715000"/>
            <a:ext cx="2119005" cy="20621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00" h="20264" fill="norm" stroke="1" extrusionOk="0">
                <a:moveTo>
                  <a:pt x="16552" y="0"/>
                </a:moveTo>
                <a:lnTo>
                  <a:pt x="14775" y="1770"/>
                </a:lnTo>
                <a:cubicBezTo>
                  <a:pt x="10998" y="-370"/>
                  <a:pt x="6118" y="160"/>
                  <a:pt x="2899" y="3377"/>
                </a:cubicBezTo>
                <a:cubicBezTo>
                  <a:pt x="-967" y="7241"/>
                  <a:pt x="-967" y="13502"/>
                  <a:pt x="2899" y="17366"/>
                </a:cubicBezTo>
                <a:cubicBezTo>
                  <a:pt x="6765" y="21230"/>
                  <a:pt x="13035" y="21230"/>
                  <a:pt x="16902" y="17366"/>
                </a:cubicBezTo>
                <a:cubicBezTo>
                  <a:pt x="20047" y="14223"/>
                  <a:pt x="20633" y="9492"/>
                  <a:pt x="18660" y="5756"/>
                </a:cubicBezTo>
                <a:lnTo>
                  <a:pt x="20499" y="3927"/>
                </a:lnTo>
                <a:lnTo>
                  <a:pt x="16552" y="0"/>
                </a:lnTo>
                <a:close/>
              </a:path>
            </a:pathLst>
          </a:cu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228600" dist="12700" dir="0">
              <a:srgbClr val="000000">
                <a:alpha val="75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92" name="Shape 292"/>
          <p:cNvSpPr/>
          <p:nvPr/>
        </p:nvSpPr>
        <p:spPr>
          <a:xfrm>
            <a:off x="3532782" y="5250457"/>
            <a:ext cx="1086736" cy="717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018" fill="norm" stroke="1" extrusionOk="0">
                <a:moveTo>
                  <a:pt x="0" y="21018"/>
                </a:moveTo>
                <a:cubicBezTo>
                  <a:pt x="496" y="11250"/>
                  <a:pt x="5180" y="3047"/>
                  <a:pt x="11626" y="656"/>
                </a:cubicBezTo>
                <a:cubicBezTo>
                  <a:pt x="14966" y="-582"/>
                  <a:pt x="18495" y="-59"/>
                  <a:pt x="21600" y="2136"/>
                </a:cubicBezTo>
              </a:path>
            </a:pathLst>
          </a:custGeom>
          <a:ln w="38100">
            <a:solidFill>
              <a:srgbClr val="6F6A5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293" name="Shape 293"/>
          <p:cNvSpPr/>
          <p:nvPr/>
        </p:nvSpPr>
        <p:spPr>
          <a:xfrm>
            <a:off x="4317401" y="4403580"/>
            <a:ext cx="505265" cy="9775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09" fill="norm" stroke="1" extrusionOk="0">
                <a:moveTo>
                  <a:pt x="6695" y="0"/>
                </a:moveTo>
                <a:lnTo>
                  <a:pt x="0" y="17539"/>
                </a:lnTo>
                <a:cubicBezTo>
                  <a:pt x="1051" y="18941"/>
                  <a:pt x="3093" y="20090"/>
                  <a:pt x="5721" y="20756"/>
                </a:cubicBezTo>
                <a:cubicBezTo>
                  <a:pt x="7495" y="21206"/>
                  <a:pt x="9465" y="21414"/>
                  <a:pt x="11442" y="21361"/>
                </a:cubicBezTo>
                <a:cubicBezTo>
                  <a:pt x="14660" y="21600"/>
                  <a:pt x="17878" y="20926"/>
                  <a:pt x="19846" y="19600"/>
                </a:cubicBezTo>
                <a:cubicBezTo>
                  <a:pt x="20894" y="18894"/>
                  <a:pt x="21505" y="18044"/>
                  <a:pt x="21600" y="17158"/>
                </a:cubicBezTo>
                <a:lnTo>
                  <a:pt x="6695" y="0"/>
                </a:lnTo>
                <a:close/>
              </a:path>
            </a:pathLst>
          </a:custGeom>
          <a:gradFill>
            <a:gsLst>
              <a:gs pos="0">
                <a:srgbClr val="FFFB00"/>
              </a:gs>
              <a:gs pos="100000">
                <a:srgbClr val="FF2600"/>
              </a:gs>
            </a:gsLst>
            <a:lin ang="5400000"/>
          </a:gradFill>
          <a:ln w="38100">
            <a:solidFill>
              <a:srgbClr val="6F6A5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294" name="Shape 294"/>
          <p:cNvSpPr/>
          <p:nvPr/>
        </p:nvSpPr>
        <p:spPr>
          <a:xfrm>
            <a:off x="4444348" y="4708579"/>
            <a:ext cx="251140" cy="685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09" fill="norm" stroke="1" extrusionOk="0">
                <a:moveTo>
                  <a:pt x="6695" y="0"/>
                </a:moveTo>
                <a:lnTo>
                  <a:pt x="0" y="17539"/>
                </a:lnTo>
                <a:cubicBezTo>
                  <a:pt x="1051" y="18941"/>
                  <a:pt x="3093" y="20090"/>
                  <a:pt x="5721" y="20756"/>
                </a:cubicBezTo>
                <a:cubicBezTo>
                  <a:pt x="7495" y="21206"/>
                  <a:pt x="9465" y="21414"/>
                  <a:pt x="11442" y="21361"/>
                </a:cubicBezTo>
                <a:cubicBezTo>
                  <a:pt x="14660" y="21600"/>
                  <a:pt x="17878" y="20926"/>
                  <a:pt x="19846" y="19600"/>
                </a:cubicBezTo>
                <a:cubicBezTo>
                  <a:pt x="20894" y="18894"/>
                  <a:pt x="21505" y="18044"/>
                  <a:pt x="21600" y="17158"/>
                </a:cubicBezTo>
                <a:lnTo>
                  <a:pt x="6695" y="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29920">
                <a:srgbClr val="FFFD80"/>
              </a:gs>
              <a:gs pos="100000">
                <a:srgbClr val="FFFB00"/>
              </a:gs>
            </a:gsLst>
            <a:lin ang="5400000"/>
          </a:gradFill>
          <a:ln w="38100">
            <a:solidFill>
              <a:srgbClr val="6F6A5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pic>
        <p:nvPicPr>
          <p:cNvPr id="295" name="01 3280.mp3"/>
          <p:cNvPicPr>
            <a:picLocks noChangeAspect="0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603250" y="59055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38348" fill="hold"/>
                                        <p:tgtEl>
                                          <p:spTgt spid="2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39680">
                <p:cTn id="7" fill="hold" display="0">
                  <p:stCondLst>
                    <p:cond delay="indefinite"/>
                  </p:stCondLst>
                </p:cTn>
                <p:tgtEl>
                  <p:spTgt spid="29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>
            <a:hlinkClick r:id="" invalidUrl="" action="ppaction://hlinkshowjump?jump=nextslide" tgtFrame="" tooltip="" history="1" highlightClick="0" endSnd="0"/>
          </p:cNvPr>
          <p:cNvSpPr/>
          <p:nvPr/>
        </p:nvSpPr>
        <p:spPr>
          <a:xfrm>
            <a:off x="1016000" y="4023121"/>
            <a:ext cx="10464800" cy="62230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hueOff val="376119"/>
                  <a:satOff val="3650"/>
                  <a:lumOff val="-13970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r>
              <a:t>Le professeur </a:t>
            </a:r>
            <a:r>
              <a:rPr u="sng">
                <a:solidFill>
                  <a:srgbClr val="FCF100"/>
                </a:solidFill>
              </a:rPr>
              <a:t>a </a:t>
            </a:r>
            <a:r>
              <a:rPr u="sng"/>
              <a:t>changé</a:t>
            </a:r>
            <a:r>
              <a:t> de voiture.</a:t>
            </a:r>
          </a:p>
        </p:txBody>
      </p:sp>
      <p:sp>
        <p:nvSpPr>
          <p:cNvPr id="298" name="Shape 298"/>
          <p:cNvSpPr/>
          <p:nvPr/>
        </p:nvSpPr>
        <p:spPr>
          <a:xfrm>
            <a:off x="2192560" y="831849"/>
            <a:ext cx="3387280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>
                <a:solidFill>
                  <a:srgbClr val="FF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BRAVO !</a:t>
            </a:r>
          </a:p>
        </p:txBody>
      </p:sp>
      <p:pic>
        <p:nvPicPr>
          <p:cNvPr id="299" name="vieille voiture.mp3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630164" y="2200622"/>
            <a:ext cx="5715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Shape 300"/>
          <p:cNvSpPr/>
          <p:nvPr/>
        </p:nvSpPr>
        <p:spPr>
          <a:xfrm>
            <a:off x="5004916" y="6915149"/>
            <a:ext cx="7180015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Clique pour continuer 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60000" fill="hold"/>
                                        <p:tgtEl>
                                          <p:spTgt spid="2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960000"/>
                            </p:stCondLst>
                            <p:childTnLst>
                              <p:par>
                                <p:cTn id="8" presetClass="entr" nodeType="after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962000"/>
                            </p:stCondLst>
                            <p:childTnLst>
                              <p:par>
                                <p:cTn id="13" presetClass="entr" nodeType="after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17" fill="hold" display="0">
                  <p:stCondLst>
                    <p:cond delay="indefinite"/>
                  </p:stCondLst>
                </p:cTn>
                <p:tgtEl>
                  <p:spTgt spid="299"/>
                </p:tgtEl>
              </p:cMediaNode>
            </p:audio>
          </p:childTnLst>
        </p:cTn>
      </p:par>
    </p:tnLst>
    <p:bldLst>
      <p:bldP build="whole" bldLvl="1" animBg="1" rev="0" advAuto="0" spid="297" grpId="2"/>
      <p:bldP build="whole" bldLvl="1" animBg="1" rev="0" advAuto="0" spid="300" grpId="3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>
            <a:hlinkClick r:id="" invalidUrl="" action="ppaction://hlinkshowjump?jump=nextslide" tgtFrame="" tooltip="" history="1" highlightClick="0" endSnd="0"/>
          </p:cNvPr>
          <p:cNvSpPr/>
          <p:nvPr/>
        </p:nvSpPr>
        <p:spPr>
          <a:xfrm>
            <a:off x="333734" y="2901949"/>
            <a:ext cx="10457732" cy="54610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hueOff val="376119"/>
                  <a:satOff val="3650"/>
                  <a:lumOff val="-13970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r>
              <a:t>Les élèves </a:t>
            </a:r>
            <a:r>
              <a:rPr u="sng">
                <a:solidFill>
                  <a:srgbClr val="F3E300"/>
                </a:solidFill>
              </a:rPr>
              <a:t>ont</a:t>
            </a:r>
            <a:r>
              <a:rPr u="sng"/>
              <a:t> joué</a:t>
            </a:r>
            <a:r>
              <a:t> au football comme Pogba.</a:t>
            </a:r>
          </a:p>
        </p:txBody>
      </p:sp>
      <p:sp>
        <p:nvSpPr>
          <p:cNvPr id="303" name="Shape 303">
            <a:hlinkClick r:id="" invalidUrl="" action="ppaction://hlinkshowjump?jump=nextslide" tgtFrame="" tooltip="" history="1" highlightClick="0" endSnd="0"/>
          </p:cNvPr>
          <p:cNvSpPr/>
          <p:nvPr/>
        </p:nvSpPr>
        <p:spPr>
          <a:xfrm>
            <a:off x="330199" y="2158998"/>
            <a:ext cx="10464802" cy="54610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hueOff val="376119"/>
                  <a:satOff val="3650"/>
                  <a:lumOff val="-13970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r>
              <a:t>Vous </a:t>
            </a:r>
            <a:r>
              <a:rPr u="sng">
                <a:solidFill>
                  <a:srgbClr val="F6DB00"/>
                </a:solidFill>
              </a:rPr>
              <a:t>avez</a:t>
            </a:r>
            <a:r>
              <a:rPr u="sng"/>
              <a:t> trouvé</a:t>
            </a:r>
            <a:r>
              <a:t> une gomme parterre.</a:t>
            </a:r>
          </a:p>
        </p:txBody>
      </p:sp>
      <p:sp>
        <p:nvSpPr>
          <p:cNvPr id="304" name="Shape 304">
            <a:hlinkClick r:id="" invalidUrl="" action="ppaction://hlinkshowjump?jump=nextslide" tgtFrame="" tooltip="" history="1" highlightClick="0" endSnd="0"/>
          </p:cNvPr>
          <p:cNvSpPr/>
          <p:nvPr/>
        </p:nvSpPr>
        <p:spPr>
          <a:xfrm>
            <a:off x="330200" y="6916140"/>
            <a:ext cx="10464801" cy="6223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r>
              <a:t>Mes parents et moi </a:t>
            </a:r>
            <a:r>
              <a:rPr u="sng">
                <a:solidFill>
                  <a:srgbClr val="FB9800"/>
                </a:solidFill>
              </a:rPr>
              <a:t>sommes</a:t>
            </a:r>
            <a:r>
              <a:rPr u="sng"/>
              <a:t> allés</a:t>
            </a:r>
            <a:r>
              <a:t> à la montagne.</a:t>
            </a:r>
          </a:p>
        </p:txBody>
      </p:sp>
      <p:sp>
        <p:nvSpPr>
          <p:cNvPr id="305" name="Shape 305">
            <a:hlinkClick r:id="" invalidUrl="" action="ppaction://hlinkshowjump?jump=nextslide" tgtFrame="" tooltip="" history="1" highlightClick="0" endSnd="0"/>
          </p:cNvPr>
          <p:cNvSpPr/>
          <p:nvPr/>
        </p:nvSpPr>
        <p:spPr>
          <a:xfrm>
            <a:off x="318805" y="5464970"/>
            <a:ext cx="6360468" cy="5461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r>
              <a:t>Tu </a:t>
            </a:r>
            <a:r>
              <a:rPr u="sng">
                <a:solidFill>
                  <a:srgbClr val="F2A42F"/>
                </a:solidFill>
              </a:rPr>
              <a:t>es</a:t>
            </a:r>
            <a:r>
              <a:rPr u="sng"/>
              <a:t> venu</a:t>
            </a:r>
            <a:r>
              <a:t> au ski avec nous. </a:t>
            </a:r>
          </a:p>
        </p:txBody>
      </p:sp>
      <p:sp>
        <p:nvSpPr>
          <p:cNvPr id="306" name="Shape 306">
            <a:hlinkClick r:id="" invalidUrl="" action="ppaction://hlinkshowjump?jump=nextslide" tgtFrame="" tooltip="" history="1" highlightClick="0" endSnd="0"/>
          </p:cNvPr>
          <p:cNvSpPr/>
          <p:nvPr/>
        </p:nvSpPr>
        <p:spPr>
          <a:xfrm>
            <a:off x="318805" y="6203158"/>
            <a:ext cx="6360468" cy="5461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r>
              <a:t>Tu </a:t>
            </a:r>
            <a:r>
              <a:rPr u="sng">
                <a:solidFill>
                  <a:srgbClr val="F2A42F"/>
                </a:solidFill>
              </a:rPr>
              <a:t>es</a:t>
            </a:r>
            <a:r>
              <a:rPr u="sng"/>
              <a:t> venue</a:t>
            </a:r>
            <a:r>
              <a:t> au ski avec nous. </a:t>
            </a:r>
          </a:p>
        </p:txBody>
      </p:sp>
      <p:sp>
        <p:nvSpPr>
          <p:cNvPr id="307" name="Shape 307">
            <a:hlinkClick r:id="" invalidUrl="" action="ppaction://hlinkshowjump?jump=nextslide" tgtFrame="" tooltip="" history="1" highlightClick="0" endSnd="0"/>
          </p:cNvPr>
          <p:cNvSpPr/>
          <p:nvPr/>
        </p:nvSpPr>
        <p:spPr>
          <a:xfrm>
            <a:off x="6783483" y="5528470"/>
            <a:ext cx="2752912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/>
            <a:r>
              <a:t>Si « Tu » est un garçon.</a:t>
            </a:r>
          </a:p>
        </p:txBody>
      </p:sp>
      <p:sp>
        <p:nvSpPr>
          <p:cNvPr id="308" name="Shape 308">
            <a:hlinkClick r:id="" invalidUrl="" action="ppaction://hlinkshowjump?jump=nextslide" tgtFrame="" tooltip="" history="1" highlightClick="0" endSnd="0"/>
          </p:cNvPr>
          <p:cNvSpPr/>
          <p:nvPr/>
        </p:nvSpPr>
        <p:spPr>
          <a:xfrm>
            <a:off x="6758722" y="6266658"/>
            <a:ext cx="2523034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/>
            <a:r>
              <a:t>Si « Tu » est une fille.</a:t>
            </a:r>
          </a:p>
        </p:txBody>
      </p:sp>
      <p:sp>
        <p:nvSpPr>
          <p:cNvPr id="309" name="Shape 309">
            <a:hlinkClick r:id="" invalidUrl="" action="ppaction://hlinkshowjump?jump=nextslide" tgtFrame="" tooltip="" history="1" highlightClick="0" endSnd="0"/>
          </p:cNvPr>
          <p:cNvSpPr/>
          <p:nvPr/>
        </p:nvSpPr>
        <p:spPr>
          <a:xfrm>
            <a:off x="330200" y="3784596"/>
            <a:ext cx="10464801" cy="62230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hueOff val="376119"/>
                  <a:satOff val="3650"/>
                  <a:lumOff val="-13970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r>
              <a:t>Nous </a:t>
            </a:r>
            <a:r>
              <a:rPr u="sng">
                <a:solidFill>
                  <a:srgbClr val="F2F600"/>
                </a:solidFill>
              </a:rPr>
              <a:t>avons</a:t>
            </a:r>
            <a:r>
              <a:rPr u="sng"/>
              <a:t> chanté</a:t>
            </a:r>
            <a:r>
              <a:t> avec Bigflo et Oli</a:t>
            </a:r>
          </a:p>
        </p:txBody>
      </p:sp>
      <p:sp>
        <p:nvSpPr>
          <p:cNvPr id="310" name="Shape 310">
            <a:hlinkClick r:id="" invalidUrl="" action="ppaction://hlinkshowjump?jump=nextslide" tgtFrame="" tooltip="" history="1" highlightClick="0" endSnd="0"/>
          </p:cNvPr>
          <p:cNvSpPr/>
          <p:nvPr/>
        </p:nvSpPr>
        <p:spPr>
          <a:xfrm>
            <a:off x="330200" y="4624783"/>
            <a:ext cx="10464801" cy="6223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r>
              <a:t>Les filles </a:t>
            </a:r>
            <a:r>
              <a:rPr u="sng">
                <a:solidFill>
                  <a:srgbClr val="F7AB00"/>
                </a:solidFill>
              </a:rPr>
              <a:t>sont</a:t>
            </a:r>
            <a:r>
              <a:rPr u="sng"/>
              <a:t> sorties</a:t>
            </a:r>
            <a:r>
              <a:t> avec le chien</a:t>
            </a:r>
          </a:p>
        </p:txBody>
      </p:sp>
      <p:sp>
        <p:nvSpPr>
          <p:cNvPr id="311" name="Shape 311">
            <a:hlinkClick r:id="" invalidUrl="" action="ppaction://hlinkshowjump?jump=nextslide" tgtFrame="" tooltip="" history="1" highlightClick="0" endSnd="0"/>
          </p:cNvPr>
          <p:cNvSpPr/>
          <p:nvPr/>
        </p:nvSpPr>
        <p:spPr>
          <a:xfrm>
            <a:off x="330200" y="1292621"/>
            <a:ext cx="10464800" cy="62230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hueOff val="376119"/>
                  <a:satOff val="3650"/>
                  <a:lumOff val="-13970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r>
              <a:t>Le professeur </a:t>
            </a:r>
            <a:r>
              <a:rPr u="sng">
                <a:solidFill>
                  <a:srgbClr val="FCF100"/>
                </a:solidFill>
              </a:rPr>
              <a:t>a </a:t>
            </a:r>
            <a:r>
              <a:rPr u="sng"/>
              <a:t>changé</a:t>
            </a:r>
            <a:r>
              <a:t> de voiture.</a:t>
            </a:r>
          </a:p>
        </p:txBody>
      </p:sp>
      <p:sp>
        <p:nvSpPr>
          <p:cNvPr id="312" name="Shape 312"/>
          <p:cNvSpPr/>
          <p:nvPr/>
        </p:nvSpPr>
        <p:spPr>
          <a:xfrm>
            <a:off x="806871" y="653053"/>
            <a:ext cx="974005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As-tu trouvé quand on accordait le participe passé ?</a:t>
            </a:r>
          </a:p>
        </p:txBody>
      </p:sp>
      <p:sp>
        <p:nvSpPr>
          <p:cNvPr id="313" name="Shape 313">
            <a:hlinkClick r:id="" invalidUrl="" action="ppaction://hlinkshowjump?jump=nextslide" tgtFrame="" tooltip="" history="1" highlightClick="0" endSnd="0"/>
          </p:cNvPr>
          <p:cNvSpPr/>
          <p:nvPr/>
        </p:nvSpPr>
        <p:spPr>
          <a:xfrm>
            <a:off x="467555" y="7956945"/>
            <a:ext cx="846288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Quand tu as trouvé clique ici sur la bombe…</a:t>
            </a:r>
          </a:p>
        </p:txBody>
      </p:sp>
      <p:sp>
        <p:nvSpPr>
          <p:cNvPr id="314" name="Shape 314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9568170" y="7200900"/>
            <a:ext cx="2119006" cy="20621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00" h="20264" fill="norm" stroke="1" extrusionOk="0">
                <a:moveTo>
                  <a:pt x="16552" y="0"/>
                </a:moveTo>
                <a:lnTo>
                  <a:pt x="14775" y="1770"/>
                </a:lnTo>
                <a:cubicBezTo>
                  <a:pt x="10998" y="-370"/>
                  <a:pt x="6118" y="160"/>
                  <a:pt x="2899" y="3377"/>
                </a:cubicBezTo>
                <a:cubicBezTo>
                  <a:pt x="-967" y="7241"/>
                  <a:pt x="-967" y="13502"/>
                  <a:pt x="2899" y="17366"/>
                </a:cubicBezTo>
                <a:cubicBezTo>
                  <a:pt x="6765" y="21230"/>
                  <a:pt x="13035" y="21230"/>
                  <a:pt x="16902" y="17366"/>
                </a:cubicBezTo>
                <a:cubicBezTo>
                  <a:pt x="20047" y="14223"/>
                  <a:pt x="20633" y="9492"/>
                  <a:pt x="18660" y="5756"/>
                </a:cubicBezTo>
                <a:lnTo>
                  <a:pt x="20499" y="3927"/>
                </a:lnTo>
                <a:lnTo>
                  <a:pt x="16552" y="0"/>
                </a:lnTo>
                <a:close/>
              </a:path>
            </a:pathLst>
          </a:cu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228600" dist="12700" dir="0">
              <a:srgbClr val="000000">
                <a:alpha val="75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15" name="Shape 315"/>
          <p:cNvSpPr/>
          <p:nvPr/>
        </p:nvSpPr>
        <p:spPr>
          <a:xfrm>
            <a:off x="11254382" y="7269757"/>
            <a:ext cx="1086736" cy="717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018" fill="norm" stroke="1" extrusionOk="0">
                <a:moveTo>
                  <a:pt x="0" y="21018"/>
                </a:moveTo>
                <a:cubicBezTo>
                  <a:pt x="496" y="11250"/>
                  <a:pt x="5180" y="3047"/>
                  <a:pt x="11626" y="656"/>
                </a:cubicBezTo>
                <a:cubicBezTo>
                  <a:pt x="14966" y="-582"/>
                  <a:pt x="18495" y="-59"/>
                  <a:pt x="21600" y="2136"/>
                </a:cubicBezTo>
              </a:path>
            </a:pathLst>
          </a:custGeom>
          <a:ln w="38100">
            <a:solidFill>
              <a:srgbClr val="6F6A5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316" name="Shape 316"/>
          <p:cNvSpPr/>
          <p:nvPr/>
        </p:nvSpPr>
        <p:spPr>
          <a:xfrm>
            <a:off x="12039001" y="6422880"/>
            <a:ext cx="505265" cy="9775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09" fill="norm" stroke="1" extrusionOk="0">
                <a:moveTo>
                  <a:pt x="6695" y="0"/>
                </a:moveTo>
                <a:lnTo>
                  <a:pt x="0" y="17539"/>
                </a:lnTo>
                <a:cubicBezTo>
                  <a:pt x="1051" y="18941"/>
                  <a:pt x="3093" y="20090"/>
                  <a:pt x="5721" y="20756"/>
                </a:cubicBezTo>
                <a:cubicBezTo>
                  <a:pt x="7495" y="21206"/>
                  <a:pt x="9465" y="21414"/>
                  <a:pt x="11442" y="21361"/>
                </a:cubicBezTo>
                <a:cubicBezTo>
                  <a:pt x="14660" y="21600"/>
                  <a:pt x="17878" y="20926"/>
                  <a:pt x="19846" y="19600"/>
                </a:cubicBezTo>
                <a:cubicBezTo>
                  <a:pt x="20894" y="18894"/>
                  <a:pt x="21505" y="18044"/>
                  <a:pt x="21600" y="17158"/>
                </a:cubicBezTo>
                <a:lnTo>
                  <a:pt x="6695" y="0"/>
                </a:lnTo>
                <a:close/>
              </a:path>
            </a:pathLst>
          </a:custGeom>
          <a:gradFill>
            <a:gsLst>
              <a:gs pos="0">
                <a:srgbClr val="FFFB00"/>
              </a:gs>
              <a:gs pos="100000">
                <a:srgbClr val="FF2600"/>
              </a:gs>
            </a:gsLst>
            <a:lin ang="5400000"/>
          </a:gradFill>
          <a:ln w="38100">
            <a:solidFill>
              <a:srgbClr val="6F6A5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317" name="Shape 317"/>
          <p:cNvSpPr/>
          <p:nvPr/>
        </p:nvSpPr>
        <p:spPr>
          <a:xfrm>
            <a:off x="12165948" y="6727879"/>
            <a:ext cx="251140" cy="685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09" fill="norm" stroke="1" extrusionOk="0">
                <a:moveTo>
                  <a:pt x="6695" y="0"/>
                </a:moveTo>
                <a:lnTo>
                  <a:pt x="0" y="17539"/>
                </a:lnTo>
                <a:cubicBezTo>
                  <a:pt x="1051" y="18941"/>
                  <a:pt x="3093" y="20090"/>
                  <a:pt x="5721" y="20756"/>
                </a:cubicBezTo>
                <a:cubicBezTo>
                  <a:pt x="7495" y="21206"/>
                  <a:pt x="9465" y="21414"/>
                  <a:pt x="11442" y="21361"/>
                </a:cubicBezTo>
                <a:cubicBezTo>
                  <a:pt x="14660" y="21600"/>
                  <a:pt x="17878" y="20926"/>
                  <a:pt x="19846" y="19600"/>
                </a:cubicBezTo>
                <a:cubicBezTo>
                  <a:pt x="20894" y="18894"/>
                  <a:pt x="21505" y="18044"/>
                  <a:pt x="21600" y="17158"/>
                </a:cubicBezTo>
                <a:lnTo>
                  <a:pt x="6695" y="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29920">
                <a:srgbClr val="FFFD80"/>
              </a:gs>
              <a:gs pos="100000">
                <a:srgbClr val="FFFB00"/>
              </a:gs>
            </a:gsLst>
            <a:lin ang="5400000"/>
          </a:gradFill>
          <a:ln w="38100">
            <a:solidFill>
              <a:srgbClr val="6F6A5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pic>
        <p:nvPicPr>
          <p:cNvPr id="318" name="tic tac.mp3"/>
          <p:cNvPicPr>
            <a:picLocks noChangeAspect="0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1036339" y="-92869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84000" fill="hold"/>
                                        <p:tgtEl>
                                          <p:spTgt spid="3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7760">
                <p:cTn id="7" fill="hold" display="0">
                  <p:stCondLst>
                    <p:cond delay="indefinite"/>
                  </p:stCondLst>
                </p:cTn>
                <p:tgtEl>
                  <p:spTgt spid="318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/>
            <a:r>
              <a:t>MAINTENANT QUE TU ES UN EXPERT , aide nous à écrire la bonne règle de conjugaison :</a:t>
            </a:r>
          </a:p>
        </p:txBody>
      </p:sp>
      <p:sp>
        <p:nvSpPr>
          <p:cNvPr id="321" name="Shape 321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508000" y="-546100"/>
            <a:ext cx="11988801" cy="977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500"/>
            </a:pPr>
          </a:p>
          <a:p>
            <a:pPr>
              <a:defRPr sz="3300"/>
            </a:pPr>
          </a:p>
          <a:p>
            <a:pPr>
              <a:defRPr sz="3300"/>
            </a:pPr>
          </a:p>
          <a:p>
            <a:pPr>
              <a:defRPr sz="3300"/>
            </a:pPr>
            <a:r>
              <a:t> 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Dans les temps composés, </a:t>
            </a:r>
            <a:r>
              <a:rPr>
                <a:latin typeface="Gill Sans SemiBold"/>
                <a:ea typeface="Gill Sans SemiBold"/>
                <a:cs typeface="Gill Sans SemiBold"/>
                <a:sym typeface="Gill Sans SemiBold"/>
              </a:rPr>
              <a:t>le participe passé s’accorde</a:t>
            </a:r>
            <a:r>
              <a:t> en genre et en nombre </a:t>
            </a:r>
            <a:r>
              <a:rPr>
                <a:latin typeface="Gill Sans SemiBold"/>
                <a:ea typeface="Gill Sans SemiBold"/>
                <a:cs typeface="Gill Sans SemiBold"/>
                <a:sym typeface="Gill Sans SemiBold"/>
              </a:rPr>
              <a:t>avec le sujet</a:t>
            </a:r>
            <a:r>
              <a:t> quand il est conjugué avec l’auxiliaire 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</p:txBody>
      </p:sp>
      <p:grpSp>
        <p:nvGrpSpPr>
          <p:cNvPr id="324" name="Group 324"/>
          <p:cNvGrpSpPr/>
          <p:nvPr/>
        </p:nvGrpSpPr>
        <p:grpSpPr>
          <a:xfrm>
            <a:off x="3831270" y="7099300"/>
            <a:ext cx="1403202" cy="977900"/>
            <a:chOff x="0" y="0"/>
            <a:chExt cx="1403201" cy="977900"/>
          </a:xfrm>
        </p:grpSpPr>
        <p:sp>
          <p:nvSpPr>
            <p:cNvPr id="323" name="Shape 323">
              <a:hlinkClick r:id="" invalidUrl="" action="ppaction://hlinkshowjump?jump=nextslide" tgtFrame="" tooltip="" history="1" highlightClick="0" endSnd="0"/>
            </p:cNvPr>
            <p:cNvSpPr/>
            <p:nvPr/>
          </p:nvSpPr>
          <p:spPr>
            <a:xfrm>
              <a:off x="127000" y="88900"/>
              <a:ext cx="1149202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ÊTRE</a:t>
              </a:r>
            </a:p>
          </p:txBody>
        </p:sp>
        <p:pic>
          <p:nvPicPr>
            <p:cNvPr id="322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1403203" cy="977901"/>
            </a:xfrm>
            <a:prstGeom prst="rect">
              <a:avLst/>
            </a:prstGeom>
            <a:effectLst/>
          </p:spPr>
        </p:pic>
      </p:grpSp>
      <p:grpSp>
        <p:nvGrpSpPr>
          <p:cNvPr id="327" name="Group 327"/>
          <p:cNvGrpSpPr/>
          <p:nvPr/>
        </p:nvGrpSpPr>
        <p:grpSpPr>
          <a:xfrm>
            <a:off x="7486811" y="7099300"/>
            <a:ext cx="1686719" cy="977900"/>
            <a:chOff x="0" y="0"/>
            <a:chExt cx="1686718" cy="977900"/>
          </a:xfrm>
        </p:grpSpPr>
        <p:sp>
          <p:nvSpPr>
            <p:cNvPr id="326" name="Shape 326">
              <a:hlinkClick r:id="rId4" invalidUrl="" action="ppaction://hlinksldjump" tgtFrame="" tooltip="" history="1" highlightClick="0" endSnd="0"/>
            </p:cNvPr>
            <p:cNvSpPr/>
            <p:nvPr/>
          </p:nvSpPr>
          <p:spPr>
            <a:xfrm>
              <a:off x="127000" y="88900"/>
              <a:ext cx="1432719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AVOIR</a:t>
              </a:r>
            </a:p>
          </p:txBody>
        </p:sp>
        <p:pic>
          <p:nvPicPr>
            <p:cNvPr id="325" name="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-1"/>
              <a:ext cx="1686720" cy="977901"/>
            </a:xfrm>
            <a:prstGeom prst="rect">
              <a:avLst/>
            </a:prstGeom>
            <a:effectLst/>
          </p:spPr>
        </p:pic>
      </p:grpSp>
      <p:sp>
        <p:nvSpPr>
          <p:cNvPr id="328" name="Shape 328"/>
          <p:cNvSpPr/>
          <p:nvPr/>
        </p:nvSpPr>
        <p:spPr>
          <a:xfrm>
            <a:off x="5923421" y="7111999"/>
            <a:ext cx="874441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ou 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ET….</a:t>
            </a:r>
          </a:p>
        </p:txBody>
      </p:sp>
      <p:sp>
        <p:nvSpPr>
          <p:cNvPr id="331" name="Shape 331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336115" y="1936750"/>
            <a:ext cx="12332569" cy="476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300"/>
            </a:pPr>
          </a:p>
          <a:p>
            <a:pPr>
              <a:defRPr sz="3300"/>
            </a:pPr>
          </a:p>
          <a:p>
            <a:pPr>
              <a:defRPr sz="3300"/>
            </a:pPr>
          </a:p>
          <a:p>
            <a:pPr>
              <a:defRPr sz="3300"/>
            </a:pPr>
            <a:r>
              <a:t> </a:t>
            </a:r>
          </a:p>
          <a:p>
            <a:pPr/>
            <a:r>
              <a:t>Dans les temps composés, </a:t>
            </a:r>
            <a:r>
              <a:rPr>
                <a:latin typeface="Gill Sans SemiBold"/>
                <a:ea typeface="Gill Sans SemiBold"/>
                <a:cs typeface="Gill Sans SemiBold"/>
                <a:sym typeface="Gill Sans SemiBold"/>
              </a:rPr>
              <a:t>le participe passé NE s’accorde PAS</a:t>
            </a:r>
            <a:r>
              <a:t> quand il est conjugué </a:t>
            </a:r>
            <a:r>
              <a:rPr>
                <a:latin typeface="Gill Sans SemiBold"/>
                <a:ea typeface="Gill Sans SemiBold"/>
                <a:cs typeface="Gill Sans SemiBold"/>
                <a:sym typeface="Gill Sans SemiBold"/>
              </a:rPr>
              <a:t>avec l’auxiliaire </a:t>
            </a:r>
            <a:endParaRPr>
              <a:latin typeface="Gill Sans SemiBold"/>
              <a:ea typeface="Gill Sans SemiBold"/>
              <a:cs typeface="Gill Sans SemiBold"/>
              <a:sym typeface="Gill Sans SemiBold"/>
            </a:endParaRPr>
          </a:p>
          <a:p>
            <a:pPr/>
            <a:endParaRPr>
              <a:latin typeface="Gill Sans SemiBold"/>
              <a:ea typeface="Gill Sans SemiBold"/>
              <a:cs typeface="Gill Sans SemiBold"/>
              <a:sym typeface="Gill Sans SemiBold"/>
            </a:endParaRPr>
          </a:p>
          <a:p>
            <a:pPr/>
            <a:endParaRPr>
              <a:latin typeface="Gill Sans SemiBold"/>
              <a:ea typeface="Gill Sans SemiBold"/>
              <a:cs typeface="Gill Sans SemiBold"/>
              <a:sym typeface="Gill Sans SemiBold"/>
            </a:endParaRPr>
          </a:p>
        </p:txBody>
      </p:sp>
      <p:grpSp>
        <p:nvGrpSpPr>
          <p:cNvPr id="334" name="Group 334"/>
          <p:cNvGrpSpPr/>
          <p:nvPr/>
        </p:nvGrpSpPr>
        <p:grpSpPr>
          <a:xfrm>
            <a:off x="4124399" y="6788150"/>
            <a:ext cx="1403202" cy="977900"/>
            <a:chOff x="0" y="0"/>
            <a:chExt cx="1403201" cy="977900"/>
          </a:xfrm>
        </p:grpSpPr>
        <p:sp>
          <p:nvSpPr>
            <p:cNvPr id="333" name="Shape 333">
              <a:hlinkClick r:id="rId3" invalidUrl="" action="ppaction://hlinksldjump" tgtFrame="" tooltip="" history="1" highlightClick="0" endSnd="0"/>
            </p:cNvPr>
            <p:cNvSpPr/>
            <p:nvPr/>
          </p:nvSpPr>
          <p:spPr>
            <a:xfrm>
              <a:off x="127000" y="88900"/>
              <a:ext cx="1149202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ÊTRE</a:t>
              </a:r>
            </a:p>
          </p:txBody>
        </p:sp>
        <p:pic>
          <p:nvPicPr>
            <p:cNvPr id="332" name="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-1"/>
              <a:ext cx="1403203" cy="977901"/>
            </a:xfrm>
            <a:prstGeom prst="rect">
              <a:avLst/>
            </a:prstGeom>
            <a:effectLst/>
          </p:spPr>
        </p:pic>
      </p:grpSp>
      <p:grpSp>
        <p:nvGrpSpPr>
          <p:cNvPr id="337" name="Group 337"/>
          <p:cNvGrpSpPr/>
          <p:nvPr/>
        </p:nvGrpSpPr>
        <p:grpSpPr>
          <a:xfrm>
            <a:off x="7233840" y="6788150"/>
            <a:ext cx="1686720" cy="977900"/>
            <a:chOff x="0" y="0"/>
            <a:chExt cx="1686718" cy="977900"/>
          </a:xfrm>
        </p:grpSpPr>
        <p:sp>
          <p:nvSpPr>
            <p:cNvPr id="336" name="Shape 336">
              <a:hlinkClick r:id="rId5" invalidUrl="" action="ppaction://hlinksldjump" tgtFrame="" tooltip="" history="1" highlightClick="0" endSnd="0"/>
            </p:cNvPr>
            <p:cNvSpPr/>
            <p:nvPr/>
          </p:nvSpPr>
          <p:spPr>
            <a:xfrm>
              <a:off x="127000" y="88900"/>
              <a:ext cx="1432719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AVOIR</a:t>
              </a:r>
            </a:p>
          </p:txBody>
        </p:sp>
        <p:pic>
          <p:nvPicPr>
            <p:cNvPr id="335" name="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" y="-1"/>
              <a:ext cx="1686720" cy="977901"/>
            </a:xfrm>
            <a:prstGeom prst="rect">
              <a:avLst/>
            </a:prstGeom>
            <a:effectLst/>
          </p:spPr>
        </p:pic>
      </p:grpSp>
      <p:sp>
        <p:nvSpPr>
          <p:cNvPr id="338" name="Shape 338"/>
          <p:cNvSpPr/>
          <p:nvPr/>
        </p:nvSpPr>
        <p:spPr>
          <a:xfrm>
            <a:off x="6128692" y="6965949"/>
            <a:ext cx="74741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ou?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sun-581299_1920.jp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>
            <p:ph type="pic" idx="13"/>
          </p:nvPr>
        </p:nvPicPr>
        <p:blipFill>
          <a:blip r:embed="rId3">
            <a:extLst/>
          </a:blip>
          <a:srcRect l="20168" t="0" r="21593" b="0"/>
          <a:stretch>
            <a:fillRect/>
          </a:stretch>
        </p:blipFill>
        <p:spPr>
          <a:xfrm>
            <a:off x="6190513" y="1453455"/>
            <a:ext cx="6649478" cy="7136156"/>
          </a:xfrm>
          <a:prstGeom prst="rect">
            <a:avLst/>
          </a:prstGeom>
          <a:ln w="12700">
            <a:miter lim="400000"/>
          </a:ln>
        </p:spPr>
      </p:pic>
      <p:sp>
        <p:nvSpPr>
          <p:cNvPr id="341" name="Shape 341">
            <a:hlinkClick r:id="rId4" invalidUrl="" action="ppaction://hlinksldjump" tgtFrame="" tooltip="" history="1" highlightClick="0" endSnd="0"/>
          </p:cNvPr>
          <p:cNvSpPr/>
          <p:nvPr>
            <p:ph type="body" sz="quarter" idx="1"/>
          </p:nvPr>
        </p:nvSpPr>
        <p:spPr>
          <a:xfrm>
            <a:off x="178916" y="2019300"/>
            <a:ext cx="5829301" cy="518418"/>
          </a:xfrm>
          <a:prstGeom prst="rect">
            <a:avLst/>
          </a:prstGeom>
        </p:spPr>
        <p:txBody>
          <a:bodyPr/>
          <a:lstStyle>
            <a:lvl1pPr defTabSz="531622">
              <a:defRPr sz="2184"/>
            </a:lvl1pPr>
          </a:lstStyle>
          <a:p>
            <a:pPr/>
            <a:r>
              <a:t>OUPS ! DERNIÈRE CHANCE EN CLIQUANT ICI</a:t>
            </a:r>
          </a:p>
        </p:txBody>
      </p:sp>
      <p:sp>
        <p:nvSpPr>
          <p:cNvPr id="342" name="Shape 342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4435" y="2589657"/>
            <a:ext cx="6018262" cy="656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</a:p>
          <a:p>
            <a:pPr/>
          </a:p>
          <a:p>
            <a:pPr/>
          </a:p>
          <a:p>
            <a:pPr/>
            <a:r>
              <a:t>QUELQUES INDICES :</a:t>
            </a:r>
          </a:p>
          <a:p>
            <a:pPr algn="l">
              <a:defRPr sz="1800"/>
            </a:pPr>
          </a:p>
          <a:p>
            <a:pPr>
              <a:defRPr sz="3200"/>
            </a:pPr>
            <a:r>
              <a:t>Observe bien l’auxiliaire avec lequel le verbe est conjugué.</a:t>
            </a:r>
          </a:p>
          <a:p>
            <a:pPr algn="just">
              <a:defRPr sz="3200"/>
            </a:pPr>
          </a:p>
          <a:p>
            <a:pPr algn="just">
              <a:defRPr sz="3200"/>
            </a:pPr>
          </a:p>
          <a:p>
            <a:pPr algn="just">
              <a:defRPr sz="3200"/>
            </a:pPr>
          </a:p>
          <a:p>
            <a:pPr algn="just">
              <a:defRPr sz="3200"/>
            </a:pPr>
          </a:p>
          <a:p>
            <a:pPr algn="just">
              <a:defRPr sz="3200"/>
            </a:pPr>
          </a:p>
          <a:p>
            <a:pPr algn="just">
              <a:defRPr sz="3200"/>
            </a:pPr>
          </a:p>
        </p:txBody>
      </p:sp>
      <p:pic>
        <p:nvPicPr>
          <p:cNvPr id="343" name="explosion.mp3"/>
          <p:cNvPicPr>
            <a:picLocks noChangeAspect="0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766316" y="799008"/>
            <a:ext cx="5715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344" name="Shape 344"/>
          <p:cNvSpPr/>
          <p:nvPr/>
        </p:nvSpPr>
        <p:spPr>
          <a:xfrm>
            <a:off x="6173192" y="8641208"/>
            <a:ext cx="4316016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/>
            </a:lvl1pPr>
          </a:lstStyle>
          <a:p>
            <a:pPr/>
            <a:r>
              <a:t>Source : https://pixabay.com/fr/soleil-explosion-planète-lune-581299/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2000" fill="hold"/>
                                        <p:tgtEl>
                                          <p:spTgt spid="3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32000"/>
                            </p:stCondLst>
                            <p:childTnLst>
                              <p:par>
                                <p:cTn id="8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11" fill="hold" display="0">
                  <p:stCondLst>
                    <p:cond delay="indefinite"/>
                  </p:stCondLst>
                </p:cTn>
                <p:tgtEl>
                  <p:spTgt spid="343"/>
                </p:tgtEl>
              </p:cMediaNode>
            </p:audio>
          </p:childTnLst>
        </p:cTn>
      </p:par>
    </p:tnLst>
    <p:bldLst>
      <p:bldP build="whole" bldLvl="1" animBg="1" rev="0" advAuto="0" spid="340" grpId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/>
          <p:nvPr>
            <p:ph type="body" idx="13"/>
          </p:nvPr>
        </p:nvSpPr>
        <p:spPr>
          <a:xfrm>
            <a:off x="5016500" y="6667289"/>
            <a:ext cx="11988800" cy="1742441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  <a:r>
              <a:t>FIN</a:t>
            </a:r>
          </a:p>
        </p:txBody>
      </p:sp>
      <p:sp>
        <p:nvSpPr>
          <p:cNvPr id="347" name="Shape 347"/>
          <p:cNvSpPr/>
          <p:nvPr>
            <p:ph type="body" idx="14"/>
          </p:nvPr>
        </p:nvSpPr>
        <p:spPr>
          <a:xfrm>
            <a:off x="1181100" y="1758950"/>
            <a:ext cx="10464800" cy="622300"/>
          </a:xfrm>
          <a:prstGeom prst="rect">
            <a:avLst/>
          </a:prstGeom>
        </p:spPr>
        <p:txBody>
          <a:bodyPr/>
          <a:lstStyle/>
          <a:p>
            <a:pPr/>
            <a:r>
              <a:t>BRAVO ! TU AS RÉUSSI !</a:t>
            </a:r>
          </a:p>
        </p:txBody>
      </p:sp>
      <p:sp>
        <p:nvSpPr>
          <p:cNvPr id="348" name="Shape 348"/>
          <p:cNvSpPr/>
          <p:nvPr/>
        </p:nvSpPr>
        <p:spPr>
          <a:xfrm>
            <a:off x="5412382" y="3354700"/>
            <a:ext cx="620767" cy="353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7" h="19375" fill="norm" stroke="1" extrusionOk="0">
                <a:moveTo>
                  <a:pt x="0" y="6564"/>
                </a:moveTo>
                <a:cubicBezTo>
                  <a:pt x="4813" y="-1889"/>
                  <a:pt x="13141" y="-2225"/>
                  <a:pt x="18222" y="5830"/>
                </a:cubicBezTo>
                <a:cubicBezTo>
                  <a:pt x="19352" y="7622"/>
                  <a:pt x="20220" y="9745"/>
                  <a:pt x="20790" y="12052"/>
                </a:cubicBezTo>
                <a:cubicBezTo>
                  <a:pt x="21075" y="13205"/>
                  <a:pt x="21286" y="14404"/>
                  <a:pt x="21417" y="15631"/>
                </a:cubicBezTo>
                <a:cubicBezTo>
                  <a:pt x="21548" y="16858"/>
                  <a:pt x="21600" y="18112"/>
                  <a:pt x="21568" y="19375"/>
                </a:cubicBezTo>
              </a:path>
            </a:pathLst>
          </a:custGeom>
          <a:ln w="38100">
            <a:solidFill>
              <a:srgbClr val="6F6A5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349" name="Shape 349"/>
          <p:cNvSpPr/>
          <p:nvPr/>
        </p:nvSpPr>
        <p:spPr>
          <a:xfrm>
            <a:off x="5898730" y="3686296"/>
            <a:ext cx="376820" cy="8189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905" h="21230" fill="norm" stroke="1" extrusionOk="0">
                <a:moveTo>
                  <a:pt x="1138" y="13921"/>
                </a:moveTo>
                <a:lnTo>
                  <a:pt x="6337" y="0"/>
                </a:lnTo>
                <a:lnTo>
                  <a:pt x="14818" y="13152"/>
                </a:lnTo>
                <a:cubicBezTo>
                  <a:pt x="19317" y="16135"/>
                  <a:pt x="16114" y="20810"/>
                  <a:pt x="9300" y="21204"/>
                </a:cubicBezTo>
                <a:cubicBezTo>
                  <a:pt x="2465" y="21600"/>
                  <a:pt x="-2283" y="17363"/>
                  <a:pt x="1138" y="13921"/>
                </a:cubicBezTo>
                <a:close/>
              </a:path>
            </a:pathLst>
          </a:custGeom>
          <a:gradFill>
            <a:gsLst>
              <a:gs pos="0">
                <a:srgbClr val="00FADD"/>
              </a:gs>
              <a:gs pos="100000">
                <a:srgbClr val="4100FF"/>
              </a:gs>
            </a:gsLst>
            <a:lin ang="5400000"/>
          </a:gradFill>
          <a:ln w="38100">
            <a:solidFill>
              <a:srgbClr val="6F6A5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350" name="Shape 350"/>
          <p:cNvSpPr/>
          <p:nvPr/>
        </p:nvSpPr>
        <p:spPr>
          <a:xfrm>
            <a:off x="11356226" y="8966205"/>
            <a:ext cx="1095016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"/>
            </a:lvl1pPr>
          </a:lstStyle>
          <a:p>
            <a:pPr/>
            <a:r>
              <a:t>Odile Siegenthaler </a:t>
            </a:r>
          </a:p>
        </p:txBody>
      </p:sp>
      <p:pic>
        <p:nvPicPr>
          <p:cNvPr id="351" name="splash.mp3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439961" y="1861939"/>
            <a:ext cx="5715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352" name="Shape 352"/>
          <p:cNvSpPr/>
          <p:nvPr/>
        </p:nvSpPr>
        <p:spPr>
          <a:xfrm>
            <a:off x="2660679" y="4903696"/>
            <a:ext cx="5390690" cy="7794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39" h="21054" fill="norm" stroke="1" extrusionOk="0">
                <a:moveTo>
                  <a:pt x="11483" y="508"/>
                </a:moveTo>
                <a:cubicBezTo>
                  <a:pt x="9805" y="-28"/>
                  <a:pt x="8124" y="-140"/>
                  <a:pt x="6445" y="172"/>
                </a:cubicBezTo>
                <a:cubicBezTo>
                  <a:pt x="4763" y="484"/>
                  <a:pt x="3082" y="1221"/>
                  <a:pt x="1408" y="2382"/>
                </a:cubicBezTo>
                <a:cubicBezTo>
                  <a:pt x="251" y="4295"/>
                  <a:pt x="-359" y="10165"/>
                  <a:pt x="225" y="15683"/>
                </a:cubicBezTo>
                <a:cubicBezTo>
                  <a:pt x="596" y="19192"/>
                  <a:pt x="1365" y="21460"/>
                  <a:pt x="2066" y="20992"/>
                </a:cubicBezTo>
                <a:cubicBezTo>
                  <a:pt x="3223" y="20456"/>
                  <a:pt x="4384" y="20097"/>
                  <a:pt x="5547" y="19916"/>
                </a:cubicBezTo>
                <a:cubicBezTo>
                  <a:pt x="6383" y="19786"/>
                  <a:pt x="7220" y="19749"/>
                  <a:pt x="8056" y="19804"/>
                </a:cubicBezTo>
                <a:lnTo>
                  <a:pt x="20858" y="18309"/>
                </a:lnTo>
                <a:cubicBezTo>
                  <a:pt x="21241" y="16027"/>
                  <a:pt x="21232" y="12838"/>
                  <a:pt x="20836" y="10602"/>
                </a:cubicBezTo>
                <a:cubicBezTo>
                  <a:pt x="20463" y="8494"/>
                  <a:pt x="19833" y="7750"/>
                  <a:pt x="19283" y="8768"/>
                </a:cubicBezTo>
                <a:lnTo>
                  <a:pt x="15742" y="8967"/>
                </a:lnTo>
                <a:cubicBezTo>
                  <a:pt x="16483" y="8093"/>
                  <a:pt x="16694" y="3882"/>
                  <a:pt x="16096" y="1572"/>
                </a:cubicBezTo>
                <a:cubicBezTo>
                  <a:pt x="15822" y="517"/>
                  <a:pt x="15437" y="333"/>
                  <a:pt x="15165" y="1251"/>
                </a:cubicBezTo>
                <a:cubicBezTo>
                  <a:pt x="14563" y="1091"/>
                  <a:pt x="13961" y="950"/>
                  <a:pt x="13358" y="828"/>
                </a:cubicBezTo>
                <a:cubicBezTo>
                  <a:pt x="12733" y="701"/>
                  <a:pt x="12108" y="594"/>
                  <a:pt x="11483" y="508"/>
                </a:cubicBezTo>
                <a:close/>
              </a:path>
            </a:pathLst>
          </a:custGeom>
          <a:gradFill>
            <a:gsLst>
              <a:gs pos="0">
                <a:srgbClr val="00EFFC">
                  <a:alpha val="90772"/>
                </a:srgbClr>
              </a:gs>
              <a:gs pos="100000">
                <a:srgbClr val="2E24DA">
                  <a:alpha val="90772"/>
                </a:srgbClr>
              </a:gs>
            </a:gsLst>
            <a:lin ang="13521839"/>
          </a:gradFill>
          <a:ln w="38100">
            <a:solidFill>
              <a:srgbClr val="6F6A5A">
                <a:alpha val="90772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353" name="Shape 353"/>
          <p:cNvSpPr/>
          <p:nvPr/>
        </p:nvSpPr>
        <p:spPr>
          <a:xfrm>
            <a:off x="3459470" y="3215668"/>
            <a:ext cx="2119006" cy="20621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00" h="20264" fill="norm" stroke="1" extrusionOk="0">
                <a:moveTo>
                  <a:pt x="16552" y="0"/>
                </a:moveTo>
                <a:lnTo>
                  <a:pt x="14775" y="1770"/>
                </a:lnTo>
                <a:cubicBezTo>
                  <a:pt x="10998" y="-370"/>
                  <a:pt x="6118" y="160"/>
                  <a:pt x="2899" y="3377"/>
                </a:cubicBezTo>
                <a:cubicBezTo>
                  <a:pt x="-967" y="7241"/>
                  <a:pt x="-967" y="13502"/>
                  <a:pt x="2899" y="17366"/>
                </a:cubicBezTo>
                <a:cubicBezTo>
                  <a:pt x="6765" y="21230"/>
                  <a:pt x="13035" y="21230"/>
                  <a:pt x="16902" y="17366"/>
                </a:cubicBezTo>
                <a:cubicBezTo>
                  <a:pt x="20047" y="14223"/>
                  <a:pt x="20633" y="9492"/>
                  <a:pt x="18660" y="5756"/>
                </a:cubicBezTo>
                <a:lnTo>
                  <a:pt x="20499" y="3927"/>
                </a:lnTo>
                <a:lnTo>
                  <a:pt x="16552" y="0"/>
                </a:lnTo>
                <a:close/>
              </a:path>
            </a:pathLst>
          </a:custGeom>
          <a:blipFill>
            <a:blip r:embed="rId5"/>
          </a:blipFill>
          <a:ln w="12700">
            <a:miter lim="400000"/>
          </a:ln>
          <a:effectLst>
            <a:outerShdw sx="100000" sy="100000" kx="0" ky="0" algn="b" rotWithShape="0" blurRad="368300" dist="12700" dir="0">
              <a:srgbClr val="000000"/>
            </a:outerShdw>
            <a:reflection blurRad="0" stA="42345" stPos="0" endA="0" endPos="40000" dist="0" dir="5400000" fadeDir="5400000" sx="100000" sy="-100000" kx="0" ky="0" algn="bl" rotWithShape="0"/>
          </a:effectLst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pic>
        <p:nvPicPr>
          <p:cNvPr id="354" name="applaudissements.mp3"/>
          <p:cNvPicPr>
            <a:picLocks noChangeAspect="0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693763" y="6795392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1999" fill="hold"/>
                                        <p:tgtEl>
                                          <p:spTgt spid="3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11999"/>
                            </p:stCondLst>
                            <p:childTnLst>
                              <p:par>
                                <p:cTn id="8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12999"/>
                            </p:stCondLst>
                            <p:childTnLst>
                              <p:par>
                                <p:cTn id="12" presetClass="entr" nodeType="after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4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13999"/>
                            </p:stCondLst>
                            <p:childTnLst>
                              <p:par>
                                <p:cTn id="16" presetClass="mediacall" nodeType="afterEffect" presetSubtype="0" presetID="1" grpId="4" fill="hold">
                                  <p:stCondLst>
                                    <p:cond delay="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840000" fill="hold"/>
                                        <p:tgtEl>
                                          <p:spTgt spid="3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18" fill="hold" display="0">
                  <p:stCondLst>
                    <p:cond delay="indefinite"/>
                  </p:stCondLst>
                </p:cTn>
                <p:tgtEl>
                  <p:spTgt spid="351"/>
                </p:tgtEl>
              </p:cMediaNode>
            </p:audio>
            <p:audio isNarration="0">
              <p:cMediaNode mute="0" showWhenStopped="0" numSld="1" vol="100000">
                <p:cTn id="19" fill="hold" display="0">
                  <p:stCondLst>
                    <p:cond delay="indefinite"/>
                  </p:stCondLst>
                </p:cTn>
                <p:tgtEl>
                  <p:spTgt spid="354"/>
                </p:tgtEl>
              </p:cMediaNode>
            </p:audio>
          </p:childTnLst>
        </p:cTn>
      </p:par>
    </p:tnLst>
    <p:bldLst>
      <p:bldP build="whole" bldLvl="1" animBg="1" rev="0" advAuto="0" spid="352" grpId="3"/>
      <p:bldP build="whole" bldLvl="1" animBg="1" rev="0" advAuto="0" spid="349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508000" y="-1323949"/>
            <a:ext cx="11988801" cy="843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OUPS ! Tu as dû cliquer à côté ! Essaie encore.</a:t>
            </a:r>
          </a:p>
          <a:p>
            <a:pPr/>
            <a:r>
              <a:t>Clique sur la bombe !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</p:txBody>
      </p:sp>
      <p:pic>
        <p:nvPicPr>
          <p:cNvPr id="151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11739" y="7634436"/>
            <a:ext cx="6078834" cy="177801"/>
          </a:xfrm>
          <a:prstGeom prst="rect">
            <a:avLst/>
          </a:prstGeom>
        </p:spPr>
      </p:pic>
      <p:sp>
        <p:nvSpPr>
          <p:cNvPr id="153" name="Shape 153"/>
          <p:cNvSpPr/>
          <p:nvPr/>
        </p:nvSpPr>
        <p:spPr>
          <a:xfrm>
            <a:off x="1694170" y="5803953"/>
            <a:ext cx="2119005" cy="20621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00" h="20264" fill="norm" stroke="1" extrusionOk="0">
                <a:moveTo>
                  <a:pt x="16552" y="0"/>
                </a:moveTo>
                <a:lnTo>
                  <a:pt x="14775" y="1770"/>
                </a:lnTo>
                <a:cubicBezTo>
                  <a:pt x="10998" y="-370"/>
                  <a:pt x="6118" y="160"/>
                  <a:pt x="2899" y="3377"/>
                </a:cubicBezTo>
                <a:cubicBezTo>
                  <a:pt x="-967" y="7241"/>
                  <a:pt x="-967" y="13502"/>
                  <a:pt x="2899" y="17366"/>
                </a:cubicBezTo>
                <a:cubicBezTo>
                  <a:pt x="6765" y="21230"/>
                  <a:pt x="13035" y="21230"/>
                  <a:pt x="16902" y="17366"/>
                </a:cubicBezTo>
                <a:cubicBezTo>
                  <a:pt x="20047" y="14223"/>
                  <a:pt x="20633" y="9492"/>
                  <a:pt x="18660" y="5756"/>
                </a:cubicBezTo>
                <a:lnTo>
                  <a:pt x="20499" y="3927"/>
                </a:lnTo>
                <a:lnTo>
                  <a:pt x="16552" y="0"/>
                </a:lnTo>
                <a:close/>
              </a:path>
            </a:pathLst>
          </a:cu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228600" dist="12700" dir="0">
              <a:srgbClr val="000000">
                <a:alpha val="75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54" name="Shape 154"/>
          <p:cNvSpPr/>
          <p:nvPr/>
        </p:nvSpPr>
        <p:spPr>
          <a:xfrm>
            <a:off x="3583582" y="5273383"/>
            <a:ext cx="8435676" cy="3553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2" h="19788" fill="norm" stroke="1" extrusionOk="0">
                <a:moveTo>
                  <a:pt x="0" y="4364"/>
                </a:moveTo>
                <a:cubicBezTo>
                  <a:pt x="185" y="2629"/>
                  <a:pt x="734" y="1192"/>
                  <a:pt x="1477" y="493"/>
                </a:cubicBezTo>
                <a:cubicBezTo>
                  <a:pt x="3021" y="-959"/>
                  <a:pt x="4791" y="923"/>
                  <a:pt x="5238" y="4492"/>
                </a:cubicBezTo>
                <a:cubicBezTo>
                  <a:pt x="5385" y="7047"/>
                  <a:pt x="5990" y="9365"/>
                  <a:pt x="6918" y="10928"/>
                </a:cubicBezTo>
                <a:cubicBezTo>
                  <a:pt x="7864" y="12521"/>
                  <a:pt x="9064" y="13193"/>
                  <a:pt x="10240" y="12789"/>
                </a:cubicBezTo>
                <a:cubicBezTo>
                  <a:pt x="11203" y="11993"/>
                  <a:pt x="12219" y="11557"/>
                  <a:pt x="13247" y="11498"/>
                </a:cubicBezTo>
                <a:cubicBezTo>
                  <a:pt x="14221" y="11443"/>
                  <a:pt x="15193" y="11727"/>
                  <a:pt x="16127" y="12341"/>
                </a:cubicBezTo>
                <a:cubicBezTo>
                  <a:pt x="16716" y="13252"/>
                  <a:pt x="17167" y="14536"/>
                  <a:pt x="17419" y="16023"/>
                </a:cubicBezTo>
                <a:cubicBezTo>
                  <a:pt x="17463" y="16282"/>
                  <a:pt x="17501" y="16546"/>
                  <a:pt x="17532" y="16814"/>
                </a:cubicBezTo>
                <a:cubicBezTo>
                  <a:pt x="17919" y="19512"/>
                  <a:pt x="19370" y="20641"/>
                  <a:pt x="20439" y="19077"/>
                </a:cubicBezTo>
                <a:cubicBezTo>
                  <a:pt x="21502" y="17522"/>
                  <a:pt x="21600" y="14161"/>
                  <a:pt x="20636" y="12319"/>
                </a:cubicBezTo>
              </a:path>
            </a:pathLst>
          </a:custGeom>
          <a:ln w="38100">
            <a:solidFill>
              <a:srgbClr val="6F6A5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155" name="Shape 155"/>
          <p:cNvSpPr/>
          <p:nvPr/>
        </p:nvSpPr>
        <p:spPr>
          <a:xfrm>
            <a:off x="11497819" y="6667450"/>
            <a:ext cx="505266" cy="9775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09" fill="norm" stroke="1" extrusionOk="0">
                <a:moveTo>
                  <a:pt x="6695" y="0"/>
                </a:moveTo>
                <a:lnTo>
                  <a:pt x="0" y="17539"/>
                </a:lnTo>
                <a:cubicBezTo>
                  <a:pt x="1051" y="18941"/>
                  <a:pt x="3093" y="20090"/>
                  <a:pt x="5721" y="20756"/>
                </a:cubicBezTo>
                <a:cubicBezTo>
                  <a:pt x="7495" y="21206"/>
                  <a:pt x="9465" y="21414"/>
                  <a:pt x="11442" y="21361"/>
                </a:cubicBezTo>
                <a:cubicBezTo>
                  <a:pt x="14660" y="21600"/>
                  <a:pt x="17878" y="20926"/>
                  <a:pt x="19846" y="19600"/>
                </a:cubicBezTo>
                <a:cubicBezTo>
                  <a:pt x="20894" y="18894"/>
                  <a:pt x="21505" y="18044"/>
                  <a:pt x="21600" y="17158"/>
                </a:cubicBezTo>
                <a:lnTo>
                  <a:pt x="6695" y="0"/>
                </a:lnTo>
                <a:close/>
              </a:path>
            </a:pathLst>
          </a:custGeom>
          <a:gradFill>
            <a:gsLst>
              <a:gs pos="0">
                <a:srgbClr val="FFFB00"/>
              </a:gs>
              <a:gs pos="100000">
                <a:srgbClr val="FF2600"/>
              </a:gs>
            </a:gsLst>
            <a:lin ang="5400000"/>
          </a:gradFill>
          <a:ln w="38100">
            <a:solidFill>
              <a:srgbClr val="6F6A5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156" name="Shape 156"/>
          <p:cNvSpPr/>
          <p:nvPr/>
        </p:nvSpPr>
        <p:spPr>
          <a:xfrm>
            <a:off x="11624766" y="6934348"/>
            <a:ext cx="251140" cy="6852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09" fill="norm" stroke="1" extrusionOk="0">
                <a:moveTo>
                  <a:pt x="6695" y="0"/>
                </a:moveTo>
                <a:lnTo>
                  <a:pt x="0" y="17539"/>
                </a:lnTo>
                <a:cubicBezTo>
                  <a:pt x="1051" y="18941"/>
                  <a:pt x="3093" y="20090"/>
                  <a:pt x="5721" y="20756"/>
                </a:cubicBezTo>
                <a:cubicBezTo>
                  <a:pt x="7495" y="21206"/>
                  <a:pt x="9465" y="21414"/>
                  <a:pt x="11442" y="21361"/>
                </a:cubicBezTo>
                <a:cubicBezTo>
                  <a:pt x="14660" y="21600"/>
                  <a:pt x="17878" y="20926"/>
                  <a:pt x="19846" y="19600"/>
                </a:cubicBezTo>
                <a:cubicBezTo>
                  <a:pt x="20894" y="18894"/>
                  <a:pt x="21505" y="18044"/>
                  <a:pt x="21600" y="17158"/>
                </a:cubicBezTo>
                <a:lnTo>
                  <a:pt x="6695" y="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29920">
                <a:srgbClr val="FFFD80"/>
              </a:gs>
              <a:gs pos="100000">
                <a:srgbClr val="FFFB00"/>
              </a:gs>
            </a:gsLst>
            <a:lin ang="5400000"/>
          </a:gradFill>
          <a:ln w="38100">
            <a:solidFill>
              <a:srgbClr val="6F6A5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pic>
        <p:nvPicPr>
          <p:cNvPr id="157" name="01 3280.mp3"/>
          <p:cNvPicPr>
            <a:picLocks noChangeAspect="0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603250" y="590550"/>
            <a:ext cx="571500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hape 158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592212" y="5243524"/>
            <a:ext cx="11820377" cy="426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85671" fill="hold"/>
                                        <p:tgtEl>
                                          <p:spTgt spid="1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37680">
                <p:cTn id="7" fill="hold" display="0">
                  <p:stCondLst>
                    <p:cond delay="indefinite"/>
                  </p:stCondLst>
                </p:cTn>
                <p:tgtEl>
                  <p:spTgt spid="15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/>
        </p:nvSpPr>
        <p:spPr>
          <a:xfrm>
            <a:off x="4890938" y="933450"/>
            <a:ext cx="2638724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BRAVO ! : </a:t>
            </a:r>
          </a:p>
        </p:txBody>
      </p:sp>
      <p:sp>
        <p:nvSpPr>
          <p:cNvPr id="161" name="Shape 161"/>
          <p:cNvSpPr/>
          <p:nvPr/>
        </p:nvSpPr>
        <p:spPr>
          <a:xfrm>
            <a:off x="2046250" y="4908549"/>
            <a:ext cx="8912300" cy="54610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hueOff val="376119"/>
                  <a:satOff val="3650"/>
                  <a:lumOff val="-13970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r>
              <a:t>Les élèves </a:t>
            </a:r>
            <a:r>
              <a:rPr u="sng">
                <a:solidFill>
                  <a:srgbClr val="ECFF00"/>
                </a:solidFill>
              </a:rPr>
              <a:t>ont</a:t>
            </a:r>
            <a:r>
              <a:rPr u="sng"/>
              <a:t> joué</a:t>
            </a:r>
            <a:r>
              <a:t> au football comme Pogba.</a:t>
            </a:r>
          </a:p>
        </p:txBody>
      </p:sp>
      <p:pic>
        <p:nvPicPr>
          <p:cNvPr id="162" name="foot but.mp3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623962" y="1965870"/>
            <a:ext cx="5715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hape 163"/>
          <p:cNvSpPr/>
          <p:nvPr/>
        </p:nvSpPr>
        <p:spPr>
          <a:xfrm>
            <a:off x="6792590" y="8464554"/>
            <a:ext cx="4702821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Clique pour continuer…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75999" fill="hold"/>
                                        <p:tgtEl>
                                          <p:spTgt spid="1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375999"/>
                            </p:stCondLst>
                            <p:childTnLst>
                              <p:par>
                                <p:cTn id="8" presetClass="entr" nodeType="afterEffect" presetSubtype="9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14" fill="hold" display="0">
                  <p:stCondLst>
                    <p:cond delay="indefinite"/>
                  </p:stCondLst>
                </p:cTn>
                <p:tgtEl>
                  <p:spTgt spid="162"/>
                </p:tgtEl>
              </p:cMediaNode>
            </p:audio>
          </p:childTnLst>
        </p:cTn>
      </p:par>
    </p:tnLst>
    <p:bldLst>
      <p:bldP build="whole" bldLvl="1" animBg="1" rev="0" advAuto="0" spid="161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body" idx="14"/>
          </p:nvPr>
        </p:nvSpPr>
        <p:spPr>
          <a:xfrm>
            <a:off x="762000" y="4537073"/>
            <a:ext cx="10500618" cy="647701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Vous avez (trouver) une gomme parterre.</a:t>
            </a:r>
          </a:p>
        </p:txBody>
      </p:sp>
      <p:sp>
        <p:nvSpPr>
          <p:cNvPr id="166" name="Shape 166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2039887" y="6470649"/>
            <a:ext cx="150822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trouver</a:t>
            </a:r>
          </a:p>
        </p:txBody>
      </p:sp>
      <p:sp>
        <p:nvSpPr>
          <p:cNvPr id="167" name="Shape 167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2125836" y="5302249"/>
            <a:ext cx="133632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trouvé</a:t>
            </a:r>
          </a:p>
        </p:txBody>
      </p:sp>
      <p:sp>
        <p:nvSpPr>
          <p:cNvPr id="168" name="Shape 168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7972635" y="6470649"/>
            <a:ext cx="155533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trouvée</a:t>
            </a:r>
          </a:p>
        </p:txBody>
      </p:sp>
      <p:sp>
        <p:nvSpPr>
          <p:cNvPr id="169" name="Shape 169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5441478" y="5619749"/>
            <a:ext cx="151224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trouvés</a:t>
            </a:r>
          </a:p>
        </p:txBody>
      </p:sp>
      <p:sp>
        <p:nvSpPr>
          <p:cNvPr id="170" name="Shape 170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7986278" y="5202236"/>
            <a:ext cx="173124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trouvées</a:t>
            </a:r>
          </a:p>
        </p:txBody>
      </p:sp>
      <p:sp>
        <p:nvSpPr>
          <p:cNvPr id="171" name="Shape 171"/>
          <p:cNvSpPr/>
          <p:nvPr/>
        </p:nvSpPr>
        <p:spPr>
          <a:xfrm>
            <a:off x="249095" y="2635249"/>
            <a:ext cx="718531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 u="sng"/>
            </a:lvl1pPr>
          </a:lstStyle>
          <a:p>
            <a:pPr/>
            <a:r>
              <a:t>Essaie le suivant, clique sur la bonne réponse :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207341" y="-3459340"/>
            <a:ext cx="12590117" cy="1259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Aïe aïe aïe !  La flamme avance ! </a:t>
            </a:r>
          </a:p>
          <a:p>
            <a:pPr/>
          </a:p>
          <a:p>
            <a:pPr/>
            <a:r>
              <a:t>Essaie encore.</a:t>
            </a:r>
          </a:p>
          <a:p>
            <a:pPr/>
            <a:r>
              <a:t>Clique ICI 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</p:txBody>
      </p:sp>
      <p:pic>
        <p:nvPicPr>
          <p:cNvPr id="174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11739" y="7634436"/>
            <a:ext cx="6078834" cy="177801"/>
          </a:xfrm>
          <a:prstGeom prst="rect">
            <a:avLst/>
          </a:prstGeom>
        </p:spPr>
      </p:pic>
      <p:sp>
        <p:nvSpPr>
          <p:cNvPr id="176" name="Shape 176"/>
          <p:cNvSpPr/>
          <p:nvPr/>
        </p:nvSpPr>
        <p:spPr>
          <a:xfrm>
            <a:off x="1643370" y="5715000"/>
            <a:ext cx="2119005" cy="20621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00" h="20264" fill="norm" stroke="1" extrusionOk="0">
                <a:moveTo>
                  <a:pt x="16552" y="0"/>
                </a:moveTo>
                <a:lnTo>
                  <a:pt x="14775" y="1770"/>
                </a:lnTo>
                <a:cubicBezTo>
                  <a:pt x="10998" y="-370"/>
                  <a:pt x="6118" y="160"/>
                  <a:pt x="2899" y="3377"/>
                </a:cubicBezTo>
                <a:cubicBezTo>
                  <a:pt x="-967" y="7241"/>
                  <a:pt x="-967" y="13502"/>
                  <a:pt x="2899" y="17366"/>
                </a:cubicBezTo>
                <a:cubicBezTo>
                  <a:pt x="6765" y="21230"/>
                  <a:pt x="13035" y="21230"/>
                  <a:pt x="16902" y="17366"/>
                </a:cubicBezTo>
                <a:cubicBezTo>
                  <a:pt x="20047" y="14223"/>
                  <a:pt x="20633" y="9492"/>
                  <a:pt x="18660" y="5756"/>
                </a:cubicBezTo>
                <a:lnTo>
                  <a:pt x="20499" y="3927"/>
                </a:lnTo>
                <a:lnTo>
                  <a:pt x="16552" y="0"/>
                </a:lnTo>
                <a:close/>
              </a:path>
            </a:pathLst>
          </a:cu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228600" dist="12700" dir="0">
              <a:srgbClr val="000000">
                <a:alpha val="75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77" name="Shape 177"/>
          <p:cNvSpPr/>
          <p:nvPr/>
        </p:nvSpPr>
        <p:spPr>
          <a:xfrm>
            <a:off x="3532782" y="5184429"/>
            <a:ext cx="8435676" cy="35530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2" h="19788" fill="norm" stroke="1" extrusionOk="0">
                <a:moveTo>
                  <a:pt x="0" y="4364"/>
                </a:moveTo>
                <a:cubicBezTo>
                  <a:pt x="185" y="2629"/>
                  <a:pt x="734" y="1192"/>
                  <a:pt x="1477" y="493"/>
                </a:cubicBezTo>
                <a:cubicBezTo>
                  <a:pt x="3021" y="-959"/>
                  <a:pt x="4791" y="923"/>
                  <a:pt x="5238" y="4492"/>
                </a:cubicBezTo>
                <a:cubicBezTo>
                  <a:pt x="5385" y="7047"/>
                  <a:pt x="5990" y="9365"/>
                  <a:pt x="6918" y="10928"/>
                </a:cubicBezTo>
                <a:cubicBezTo>
                  <a:pt x="7864" y="12521"/>
                  <a:pt x="9064" y="13193"/>
                  <a:pt x="10240" y="12789"/>
                </a:cubicBezTo>
                <a:cubicBezTo>
                  <a:pt x="11203" y="11993"/>
                  <a:pt x="12219" y="11557"/>
                  <a:pt x="13247" y="11498"/>
                </a:cubicBezTo>
                <a:cubicBezTo>
                  <a:pt x="14221" y="11443"/>
                  <a:pt x="15193" y="11727"/>
                  <a:pt x="16127" y="12341"/>
                </a:cubicBezTo>
                <a:cubicBezTo>
                  <a:pt x="16716" y="13252"/>
                  <a:pt x="17167" y="14536"/>
                  <a:pt x="17419" y="16023"/>
                </a:cubicBezTo>
                <a:cubicBezTo>
                  <a:pt x="17463" y="16282"/>
                  <a:pt x="17501" y="16546"/>
                  <a:pt x="17532" y="16814"/>
                </a:cubicBezTo>
                <a:cubicBezTo>
                  <a:pt x="17919" y="19512"/>
                  <a:pt x="19370" y="20641"/>
                  <a:pt x="20439" y="19077"/>
                </a:cubicBezTo>
                <a:cubicBezTo>
                  <a:pt x="21502" y="17522"/>
                  <a:pt x="21600" y="14161"/>
                  <a:pt x="20636" y="12319"/>
                </a:cubicBezTo>
              </a:path>
            </a:pathLst>
          </a:custGeom>
          <a:ln w="38100">
            <a:solidFill>
              <a:srgbClr val="6F6A5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178" name="Shape 178"/>
          <p:cNvSpPr/>
          <p:nvPr/>
        </p:nvSpPr>
        <p:spPr>
          <a:xfrm>
            <a:off x="11574019" y="7256474"/>
            <a:ext cx="505266" cy="9775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09" fill="norm" stroke="1" extrusionOk="0">
                <a:moveTo>
                  <a:pt x="6695" y="0"/>
                </a:moveTo>
                <a:lnTo>
                  <a:pt x="0" y="17539"/>
                </a:lnTo>
                <a:cubicBezTo>
                  <a:pt x="1051" y="18941"/>
                  <a:pt x="3093" y="20090"/>
                  <a:pt x="5721" y="20756"/>
                </a:cubicBezTo>
                <a:cubicBezTo>
                  <a:pt x="7495" y="21206"/>
                  <a:pt x="9465" y="21414"/>
                  <a:pt x="11442" y="21361"/>
                </a:cubicBezTo>
                <a:cubicBezTo>
                  <a:pt x="14660" y="21600"/>
                  <a:pt x="17878" y="20926"/>
                  <a:pt x="19846" y="19600"/>
                </a:cubicBezTo>
                <a:cubicBezTo>
                  <a:pt x="20894" y="18894"/>
                  <a:pt x="21505" y="18044"/>
                  <a:pt x="21600" y="17158"/>
                </a:cubicBezTo>
                <a:lnTo>
                  <a:pt x="6695" y="0"/>
                </a:lnTo>
                <a:close/>
              </a:path>
            </a:pathLst>
          </a:custGeom>
          <a:gradFill>
            <a:gsLst>
              <a:gs pos="0">
                <a:srgbClr val="FFFB00"/>
              </a:gs>
              <a:gs pos="100000">
                <a:srgbClr val="FF2600"/>
              </a:gs>
            </a:gsLst>
            <a:lin ang="5400000"/>
          </a:gradFill>
          <a:ln w="38100">
            <a:solidFill>
              <a:srgbClr val="6F6A5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179" name="Shape 179"/>
          <p:cNvSpPr/>
          <p:nvPr/>
        </p:nvSpPr>
        <p:spPr>
          <a:xfrm>
            <a:off x="11700966" y="7523373"/>
            <a:ext cx="251140" cy="685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09" fill="norm" stroke="1" extrusionOk="0">
                <a:moveTo>
                  <a:pt x="6695" y="0"/>
                </a:moveTo>
                <a:lnTo>
                  <a:pt x="0" y="17539"/>
                </a:lnTo>
                <a:cubicBezTo>
                  <a:pt x="1051" y="18941"/>
                  <a:pt x="3093" y="20090"/>
                  <a:pt x="5721" y="20756"/>
                </a:cubicBezTo>
                <a:cubicBezTo>
                  <a:pt x="7495" y="21206"/>
                  <a:pt x="9465" y="21414"/>
                  <a:pt x="11442" y="21361"/>
                </a:cubicBezTo>
                <a:cubicBezTo>
                  <a:pt x="14660" y="21600"/>
                  <a:pt x="17878" y="20926"/>
                  <a:pt x="19846" y="19600"/>
                </a:cubicBezTo>
                <a:cubicBezTo>
                  <a:pt x="20894" y="18894"/>
                  <a:pt x="21505" y="18044"/>
                  <a:pt x="21600" y="17158"/>
                </a:cubicBezTo>
                <a:lnTo>
                  <a:pt x="6695" y="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29920">
                <a:srgbClr val="FFFD80"/>
              </a:gs>
              <a:gs pos="100000">
                <a:srgbClr val="FFFB00"/>
              </a:gs>
            </a:gsLst>
            <a:lin ang="5400000"/>
          </a:gradFill>
          <a:ln w="38100">
            <a:solidFill>
              <a:srgbClr val="6F6A5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pic>
        <p:nvPicPr>
          <p:cNvPr id="180" name="01 3280.mp3"/>
          <p:cNvPicPr>
            <a:picLocks noChangeAspect="0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603250" y="59055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85671" fill="hold"/>
                                        <p:tgtEl>
                                          <p:spTgt spid="1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37680">
                <p:cTn id="7" fill="hold" display="0">
                  <p:stCondLst>
                    <p:cond delay="indefinite"/>
                  </p:stCondLst>
                </p:cTn>
                <p:tgtEl>
                  <p:spTgt spid="18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/>
        </p:nvSpPr>
        <p:spPr>
          <a:xfrm>
            <a:off x="1973014" y="4805364"/>
            <a:ext cx="8834686" cy="54610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hueOff val="376119"/>
                  <a:satOff val="3650"/>
                  <a:lumOff val="-13970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r>
              <a:t>Vous </a:t>
            </a:r>
            <a:r>
              <a:rPr u="sng">
                <a:solidFill>
                  <a:srgbClr val="F8DD00"/>
                </a:solidFill>
              </a:rPr>
              <a:t>avez</a:t>
            </a:r>
            <a:r>
              <a:rPr u="sng"/>
              <a:t> trouvé</a:t>
            </a:r>
            <a:r>
              <a:t> une gomme parterre.</a:t>
            </a:r>
          </a:p>
        </p:txBody>
      </p:sp>
      <p:sp>
        <p:nvSpPr>
          <p:cNvPr id="183" name="Shape 183"/>
          <p:cNvSpPr/>
          <p:nvPr/>
        </p:nvSpPr>
        <p:spPr>
          <a:xfrm>
            <a:off x="5079218" y="2622549"/>
            <a:ext cx="194466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SUPER ! : </a:t>
            </a:r>
          </a:p>
        </p:txBody>
      </p:sp>
      <p:pic>
        <p:nvPicPr>
          <p:cNvPr id="184" name="Boing gomme.MP3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619994" y="629096"/>
            <a:ext cx="5715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Shape 185"/>
          <p:cNvSpPr/>
          <p:nvPr/>
        </p:nvSpPr>
        <p:spPr>
          <a:xfrm>
            <a:off x="6792590" y="8464554"/>
            <a:ext cx="4702821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Clique pour continuer…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3061" fill="hold"/>
                                        <p:tgtEl>
                                          <p:spTgt spid="1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13061"/>
                            </p:stCondLst>
                            <p:childTnLst>
                              <p:par>
                                <p:cTn id="8" presetClass="entr" nodeType="afterEffect" presetSubtype="32" presetID="23" grpId="2" fill="hold">
                                  <p:stCondLst>
                                    <p:cond delay="1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12" fill="hold" display="0">
                  <p:stCondLst>
                    <p:cond delay="indefinite"/>
                  </p:stCondLst>
                </p:cTn>
                <p:tgtEl>
                  <p:spTgt spid="184"/>
                </p:tgtEl>
              </p:cMediaNode>
            </p:audio>
          </p:childTnLst>
        </p:cTn>
      </p:par>
    </p:tnLst>
    <p:bldLst>
      <p:bldP build="whole" bldLvl="1" animBg="1" rev="0" advAuto="0" spid="182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type="body" idx="14"/>
          </p:nvPr>
        </p:nvSpPr>
        <p:spPr>
          <a:xfrm>
            <a:off x="469900" y="3676650"/>
            <a:ext cx="10464800" cy="647701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Mes parents et moi sommes (aller) à la montagne.</a:t>
            </a:r>
          </a:p>
        </p:txBody>
      </p:sp>
      <p:sp>
        <p:nvSpPr>
          <p:cNvPr id="188" name="Shape 188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1099" y="7677149"/>
            <a:ext cx="1123802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allées</a:t>
            </a:r>
          </a:p>
        </p:txBody>
      </p:sp>
      <p:sp>
        <p:nvSpPr>
          <p:cNvPr id="189" name="Shape 189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6824699" y="7229473"/>
            <a:ext cx="904802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allés</a:t>
            </a:r>
          </a:p>
        </p:txBody>
      </p:sp>
      <p:sp>
        <p:nvSpPr>
          <p:cNvPr id="190" name="Shape 190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8530356" y="6624635"/>
            <a:ext cx="94788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allée</a:t>
            </a:r>
          </a:p>
        </p:txBody>
      </p:sp>
      <p:sp>
        <p:nvSpPr>
          <p:cNvPr id="191" name="Shape 191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4969557" y="6153149"/>
            <a:ext cx="72888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allé</a:t>
            </a:r>
          </a:p>
        </p:txBody>
      </p:sp>
      <p:sp>
        <p:nvSpPr>
          <p:cNvPr id="192" name="Shape 192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3189932" y="6624635"/>
            <a:ext cx="90993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aller</a:t>
            </a:r>
          </a:p>
        </p:txBody>
      </p:sp>
      <p:sp>
        <p:nvSpPr>
          <p:cNvPr id="193" name="Shape 193"/>
          <p:cNvSpPr/>
          <p:nvPr/>
        </p:nvSpPr>
        <p:spPr>
          <a:xfrm>
            <a:off x="737046" y="2292349"/>
            <a:ext cx="9193908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 u="sng"/>
            </a:lvl1pPr>
          </a:lstStyle>
          <a:p>
            <a:pPr/>
            <a:r>
              <a:t>ESSAIE LA TROISIÈME PHRASE :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508000" y="-3651250"/>
            <a:ext cx="11988801" cy="131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Aïe aïe aïe !  La flamme avance !</a:t>
            </a:r>
          </a:p>
          <a:p>
            <a:pPr/>
          </a:p>
          <a:p>
            <a:pPr/>
            <a:r>
              <a:t> Essaie encore.</a:t>
            </a:r>
          </a:p>
          <a:p>
            <a:pPr/>
            <a:r>
              <a:t>Clique ICI 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</p:txBody>
      </p:sp>
      <p:pic>
        <p:nvPicPr>
          <p:cNvPr id="196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11739" y="7634436"/>
            <a:ext cx="6078834" cy="177801"/>
          </a:xfrm>
          <a:prstGeom prst="rect">
            <a:avLst/>
          </a:prstGeom>
        </p:spPr>
      </p:pic>
      <p:sp>
        <p:nvSpPr>
          <p:cNvPr id="198" name="Shape 198"/>
          <p:cNvSpPr/>
          <p:nvPr/>
        </p:nvSpPr>
        <p:spPr>
          <a:xfrm>
            <a:off x="1643370" y="5715000"/>
            <a:ext cx="2119005" cy="20621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00" h="20264" fill="norm" stroke="1" extrusionOk="0">
                <a:moveTo>
                  <a:pt x="16552" y="0"/>
                </a:moveTo>
                <a:lnTo>
                  <a:pt x="14775" y="1770"/>
                </a:lnTo>
                <a:cubicBezTo>
                  <a:pt x="10998" y="-370"/>
                  <a:pt x="6118" y="160"/>
                  <a:pt x="2899" y="3377"/>
                </a:cubicBezTo>
                <a:cubicBezTo>
                  <a:pt x="-967" y="7241"/>
                  <a:pt x="-967" y="13502"/>
                  <a:pt x="2899" y="17366"/>
                </a:cubicBezTo>
                <a:cubicBezTo>
                  <a:pt x="6765" y="21230"/>
                  <a:pt x="13035" y="21230"/>
                  <a:pt x="16902" y="17366"/>
                </a:cubicBezTo>
                <a:cubicBezTo>
                  <a:pt x="20047" y="14223"/>
                  <a:pt x="20633" y="9492"/>
                  <a:pt x="18660" y="5756"/>
                </a:cubicBezTo>
                <a:lnTo>
                  <a:pt x="20499" y="3927"/>
                </a:lnTo>
                <a:lnTo>
                  <a:pt x="16552" y="0"/>
                </a:lnTo>
                <a:close/>
              </a:path>
            </a:pathLst>
          </a:cu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228600" dist="12700" dir="0">
              <a:srgbClr val="000000">
                <a:alpha val="75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99" name="Shape 199"/>
          <p:cNvSpPr/>
          <p:nvPr/>
        </p:nvSpPr>
        <p:spPr>
          <a:xfrm>
            <a:off x="3532782" y="5159029"/>
            <a:ext cx="5754951" cy="23169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695" fill="norm" stroke="1" extrusionOk="0">
                <a:moveTo>
                  <a:pt x="0" y="6661"/>
                </a:moveTo>
                <a:cubicBezTo>
                  <a:pt x="275" y="4012"/>
                  <a:pt x="1090" y="1819"/>
                  <a:pt x="2195" y="752"/>
                </a:cubicBezTo>
                <a:cubicBezTo>
                  <a:pt x="4490" y="-1464"/>
                  <a:pt x="7121" y="1409"/>
                  <a:pt x="7785" y="6855"/>
                </a:cubicBezTo>
                <a:cubicBezTo>
                  <a:pt x="8003" y="10755"/>
                  <a:pt x="8903" y="14293"/>
                  <a:pt x="10282" y="16679"/>
                </a:cubicBezTo>
                <a:cubicBezTo>
                  <a:pt x="11688" y="19110"/>
                  <a:pt x="13472" y="20136"/>
                  <a:pt x="15219" y="19519"/>
                </a:cubicBezTo>
                <a:lnTo>
                  <a:pt x="21600" y="18861"/>
                </a:lnTo>
              </a:path>
            </a:pathLst>
          </a:custGeom>
          <a:ln w="38100">
            <a:solidFill>
              <a:srgbClr val="6F6A5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200" name="Shape 200"/>
          <p:cNvSpPr/>
          <p:nvPr/>
        </p:nvSpPr>
        <p:spPr>
          <a:xfrm>
            <a:off x="8970519" y="6405574"/>
            <a:ext cx="505266" cy="9775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09" fill="norm" stroke="1" extrusionOk="0">
                <a:moveTo>
                  <a:pt x="6695" y="0"/>
                </a:moveTo>
                <a:lnTo>
                  <a:pt x="0" y="17539"/>
                </a:lnTo>
                <a:cubicBezTo>
                  <a:pt x="1051" y="18941"/>
                  <a:pt x="3093" y="20090"/>
                  <a:pt x="5721" y="20756"/>
                </a:cubicBezTo>
                <a:cubicBezTo>
                  <a:pt x="7495" y="21206"/>
                  <a:pt x="9465" y="21414"/>
                  <a:pt x="11442" y="21361"/>
                </a:cubicBezTo>
                <a:cubicBezTo>
                  <a:pt x="14660" y="21600"/>
                  <a:pt x="17878" y="20926"/>
                  <a:pt x="19846" y="19600"/>
                </a:cubicBezTo>
                <a:cubicBezTo>
                  <a:pt x="20894" y="18894"/>
                  <a:pt x="21505" y="18044"/>
                  <a:pt x="21600" y="17158"/>
                </a:cubicBezTo>
                <a:lnTo>
                  <a:pt x="6695" y="0"/>
                </a:lnTo>
                <a:close/>
              </a:path>
            </a:pathLst>
          </a:custGeom>
          <a:gradFill>
            <a:gsLst>
              <a:gs pos="0">
                <a:srgbClr val="FFFB00"/>
              </a:gs>
              <a:gs pos="100000">
                <a:srgbClr val="FF2600"/>
              </a:gs>
            </a:gsLst>
            <a:lin ang="5400000"/>
          </a:gradFill>
          <a:ln w="38100">
            <a:solidFill>
              <a:srgbClr val="6F6A5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201" name="Shape 201"/>
          <p:cNvSpPr/>
          <p:nvPr/>
        </p:nvSpPr>
        <p:spPr>
          <a:xfrm>
            <a:off x="9097466" y="6613642"/>
            <a:ext cx="251140" cy="685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09" fill="norm" stroke="1" extrusionOk="0">
                <a:moveTo>
                  <a:pt x="6695" y="0"/>
                </a:moveTo>
                <a:lnTo>
                  <a:pt x="0" y="17539"/>
                </a:lnTo>
                <a:cubicBezTo>
                  <a:pt x="1051" y="18941"/>
                  <a:pt x="3093" y="20090"/>
                  <a:pt x="5721" y="20756"/>
                </a:cubicBezTo>
                <a:cubicBezTo>
                  <a:pt x="7495" y="21206"/>
                  <a:pt x="9465" y="21414"/>
                  <a:pt x="11442" y="21361"/>
                </a:cubicBezTo>
                <a:cubicBezTo>
                  <a:pt x="14660" y="21600"/>
                  <a:pt x="17878" y="20926"/>
                  <a:pt x="19846" y="19600"/>
                </a:cubicBezTo>
                <a:cubicBezTo>
                  <a:pt x="20894" y="18894"/>
                  <a:pt x="21505" y="18044"/>
                  <a:pt x="21600" y="17158"/>
                </a:cubicBezTo>
                <a:lnTo>
                  <a:pt x="6695" y="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29920">
                <a:srgbClr val="FFFD80"/>
              </a:gs>
              <a:gs pos="100000">
                <a:srgbClr val="FFFB00"/>
              </a:gs>
            </a:gsLst>
            <a:lin ang="5400000"/>
          </a:gradFill>
          <a:ln w="38100">
            <a:solidFill>
              <a:srgbClr val="6F6A5A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pic>
        <p:nvPicPr>
          <p:cNvPr id="202" name="01 3280.mp3"/>
          <p:cNvPicPr>
            <a:picLocks noChangeAspect="0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603250" y="59055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85671" fill="hold"/>
                                        <p:tgtEl>
                                          <p:spTgt spid="2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37680">
                <p:cTn id="7" fill="hold" display="0">
                  <p:stCondLst>
                    <p:cond delay="indefinite"/>
                  </p:stCondLst>
                </p:cTn>
                <p:tgtEl>
                  <p:spTgt spid="20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New_Template3">
  <a:themeElements>
    <a:clrScheme name="New_Template3">
      <a:dk1>
        <a:srgbClr val="606060"/>
      </a:dk1>
      <a:lt1>
        <a:srgbClr val="006060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"/>
        <a:ea typeface="Gill Sans"/>
        <a:cs typeface="Gill Sans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3">
  <a:themeElements>
    <a:clrScheme name="New_Template3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"/>
        <a:ea typeface="Gill Sans"/>
        <a:cs typeface="Gill Sans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